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63" r:id="rId3"/>
    <p:sldId id="258" r:id="rId4"/>
    <p:sldId id="309" r:id="rId5"/>
    <p:sldId id="301" r:id="rId6"/>
    <p:sldId id="262" r:id="rId7"/>
    <p:sldId id="308" r:id="rId8"/>
    <p:sldId id="265" r:id="rId9"/>
    <p:sldId id="321" r:id="rId10"/>
    <p:sldId id="306" r:id="rId11"/>
    <p:sldId id="322" r:id="rId12"/>
    <p:sldId id="320" r:id="rId13"/>
    <p:sldId id="267" r:id="rId14"/>
    <p:sldId id="271" r:id="rId15"/>
    <p:sldId id="272" r:id="rId16"/>
    <p:sldId id="273" r:id="rId17"/>
    <p:sldId id="270" r:id="rId18"/>
    <p:sldId id="328" r:id="rId19"/>
    <p:sldId id="313" r:id="rId20"/>
    <p:sldId id="307" r:id="rId21"/>
    <p:sldId id="317" r:id="rId22"/>
    <p:sldId id="314" r:id="rId23"/>
    <p:sldId id="31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FE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6860" autoAdjust="0"/>
  </p:normalViewPr>
  <p:slideViewPr>
    <p:cSldViewPr snapToGrid="0">
      <p:cViewPr varScale="1">
        <p:scale>
          <a:sx n="87" d="100"/>
          <a:sy n="87" d="100"/>
        </p:scale>
        <p:origin x="145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kseli Ilmanen" userId="abeef0be0a8622c2" providerId="LiveId" clId="{F4D4B13D-7E45-403B-A357-A65A21273147}"/>
    <pc:docChg chg="undo custSel addSld delSld modSld sldOrd">
      <pc:chgData name="Akseli Ilmanen" userId="abeef0be0a8622c2" providerId="LiveId" clId="{F4D4B13D-7E45-403B-A357-A65A21273147}" dt="2026-04-18T08:31:45.286" v="2705" actId="47"/>
      <pc:docMkLst>
        <pc:docMk/>
      </pc:docMkLst>
      <pc:sldChg chg="modSp mod">
        <pc:chgData name="Akseli Ilmanen" userId="abeef0be0a8622c2" providerId="LiveId" clId="{F4D4B13D-7E45-403B-A357-A65A21273147}" dt="2026-04-15T21:07:45.438" v="941" actId="20577"/>
        <pc:sldMkLst>
          <pc:docMk/>
          <pc:sldMk cId="1461388404" sldId="256"/>
        </pc:sldMkLst>
        <pc:spChg chg="mod">
          <ac:chgData name="Akseli Ilmanen" userId="abeef0be0a8622c2" providerId="LiveId" clId="{F4D4B13D-7E45-403B-A357-A65A21273147}" dt="2026-04-15T21:07:45.438" v="941" actId="20577"/>
          <ac:spMkLst>
            <pc:docMk/>
            <pc:sldMk cId="1461388404" sldId="256"/>
            <ac:spMk id="3" creationId="{82CA9392-9290-1F16-FDEE-D36A1FBDFE76}"/>
          </ac:spMkLst>
        </pc:spChg>
      </pc:sldChg>
      <pc:sldChg chg="addSp modSp mod ord modAnim">
        <pc:chgData name="Akseli Ilmanen" userId="abeef0be0a8622c2" providerId="LiveId" clId="{F4D4B13D-7E45-403B-A357-A65A21273147}" dt="2026-04-17T08:39:57.891" v="1597"/>
        <pc:sldMkLst>
          <pc:docMk/>
          <pc:sldMk cId="3307450310" sldId="262"/>
        </pc:sldMkLst>
        <pc:spChg chg="mod">
          <ac:chgData name="Akseli Ilmanen" userId="abeef0be0a8622c2" providerId="LiveId" clId="{F4D4B13D-7E45-403B-A357-A65A21273147}" dt="2026-04-16T09:01:00.710" v="980" actId="20577"/>
          <ac:spMkLst>
            <pc:docMk/>
            <pc:sldMk cId="3307450310" sldId="262"/>
            <ac:spMk id="2" creationId="{8F8A45F1-5C3B-9E2A-D10D-3BE312F7921D}"/>
          </ac:spMkLst>
        </pc:spChg>
        <pc:picChg chg="add mod">
          <ac:chgData name="Akseli Ilmanen" userId="abeef0be0a8622c2" providerId="LiveId" clId="{F4D4B13D-7E45-403B-A357-A65A21273147}" dt="2026-04-16T09:00:03.625" v="954" actId="1076"/>
          <ac:picMkLst>
            <pc:docMk/>
            <pc:sldMk cId="3307450310" sldId="262"/>
            <ac:picMk id="4" creationId="{CE3D79FD-F2DB-1559-EE52-3A0B6E7A7796}"/>
          </ac:picMkLst>
        </pc:picChg>
        <pc:picChg chg="add mod">
          <ac:chgData name="Akseli Ilmanen" userId="abeef0be0a8622c2" providerId="LiveId" clId="{F4D4B13D-7E45-403B-A357-A65A21273147}" dt="2026-04-16T09:05:19.908" v="986" actId="1076"/>
          <ac:picMkLst>
            <pc:docMk/>
            <pc:sldMk cId="3307450310" sldId="262"/>
            <ac:picMk id="6" creationId="{394A0AF1-D205-B6CF-5ED0-E921F87CCFEB}"/>
          </ac:picMkLst>
        </pc:picChg>
        <pc:picChg chg="add mod">
          <ac:chgData name="Akseli Ilmanen" userId="abeef0be0a8622c2" providerId="LiveId" clId="{F4D4B13D-7E45-403B-A357-A65A21273147}" dt="2026-04-16T09:00:36.919" v="958" actId="1076"/>
          <ac:picMkLst>
            <pc:docMk/>
            <pc:sldMk cId="3307450310" sldId="262"/>
            <ac:picMk id="8" creationId="{1F313898-B004-350F-A91B-D391C7866E10}"/>
          </ac:picMkLst>
        </pc:picChg>
        <pc:picChg chg="add mod">
          <ac:chgData name="Akseli Ilmanen" userId="abeef0be0a8622c2" providerId="LiveId" clId="{F4D4B13D-7E45-403B-A357-A65A21273147}" dt="2026-04-16T09:05:17.458" v="985" actId="1076"/>
          <ac:picMkLst>
            <pc:docMk/>
            <pc:sldMk cId="3307450310" sldId="262"/>
            <ac:picMk id="10" creationId="{7869A5FE-7051-7FBF-4E48-CC1A3BB9339A}"/>
          </ac:picMkLst>
        </pc:picChg>
      </pc:sldChg>
      <pc:sldChg chg="ord modAnim">
        <pc:chgData name="Akseli Ilmanen" userId="abeef0be0a8622c2" providerId="LiveId" clId="{F4D4B13D-7E45-403B-A357-A65A21273147}" dt="2026-04-17T09:16:17.982" v="2248"/>
        <pc:sldMkLst>
          <pc:docMk/>
          <pc:sldMk cId="4218922349" sldId="265"/>
        </pc:sldMkLst>
      </pc:sldChg>
      <pc:sldChg chg="addSp delSp modSp mod modAnim">
        <pc:chgData name="Akseli Ilmanen" userId="abeef0be0a8622c2" providerId="LiveId" clId="{F4D4B13D-7E45-403B-A357-A65A21273147}" dt="2026-04-17T09:39:50.656" v="2502"/>
        <pc:sldMkLst>
          <pc:docMk/>
          <pc:sldMk cId="582413241" sldId="267"/>
        </pc:sldMkLst>
        <pc:spChg chg="mod">
          <ac:chgData name="Akseli Ilmanen" userId="abeef0be0a8622c2" providerId="LiveId" clId="{F4D4B13D-7E45-403B-A357-A65A21273147}" dt="2026-04-14T21:55:59.370" v="331" actId="20577"/>
          <ac:spMkLst>
            <pc:docMk/>
            <pc:sldMk cId="582413241" sldId="267"/>
            <ac:spMk id="2" creationId="{5CD05531-24F2-8989-742E-E01C4106315C}"/>
          </ac:spMkLst>
        </pc:spChg>
        <pc:spChg chg="add mod">
          <ac:chgData name="Akseli Ilmanen" userId="abeef0be0a8622c2" providerId="LiveId" clId="{F4D4B13D-7E45-403B-A357-A65A21273147}" dt="2026-04-14T21:56:32.907" v="343" actId="5793"/>
          <ac:spMkLst>
            <pc:docMk/>
            <pc:sldMk cId="582413241" sldId="267"/>
            <ac:spMk id="40" creationId="{ADBF9B51-A886-5D1D-ECA2-11322FF31849}"/>
          </ac:spMkLst>
        </pc:spChg>
        <pc:picChg chg="add mod">
          <ac:chgData name="Akseli Ilmanen" userId="abeef0be0a8622c2" providerId="LiveId" clId="{F4D4B13D-7E45-403B-A357-A65A21273147}" dt="2026-04-14T21:56:16.597" v="340" actId="1076"/>
          <ac:picMkLst>
            <pc:docMk/>
            <pc:sldMk cId="582413241" sldId="267"/>
            <ac:picMk id="32" creationId="{3851DB80-09D4-5136-C426-D79007C21AAE}"/>
          </ac:picMkLst>
        </pc:picChg>
        <pc:picChg chg="add mod">
          <ac:chgData name="Akseli Ilmanen" userId="abeef0be0a8622c2" providerId="LiveId" clId="{F4D4B13D-7E45-403B-A357-A65A21273147}" dt="2026-04-14T21:58:09.413" v="344" actId="1076"/>
          <ac:picMkLst>
            <pc:docMk/>
            <pc:sldMk cId="582413241" sldId="267"/>
            <ac:picMk id="34" creationId="{43868DA2-C0D3-55D8-2400-64EAA1E6CDDA}"/>
          </ac:picMkLst>
        </pc:picChg>
        <pc:picChg chg="add mod">
          <ac:chgData name="Akseli Ilmanen" userId="abeef0be0a8622c2" providerId="LiveId" clId="{F4D4B13D-7E45-403B-A357-A65A21273147}" dt="2026-04-14T21:56:12.672" v="337" actId="1076"/>
          <ac:picMkLst>
            <pc:docMk/>
            <pc:sldMk cId="582413241" sldId="267"/>
            <ac:picMk id="38" creationId="{5EA0A9DF-B832-602B-9C2E-19B3C4EC0CAC}"/>
          </ac:picMkLst>
        </pc:picChg>
        <pc:picChg chg="add mod">
          <ac:chgData name="Akseli Ilmanen" userId="abeef0be0a8622c2" providerId="LiveId" clId="{F4D4B13D-7E45-403B-A357-A65A21273147}" dt="2026-04-14T21:58:40.039" v="354" actId="1076"/>
          <ac:picMkLst>
            <pc:docMk/>
            <pc:sldMk cId="582413241" sldId="267"/>
            <ac:picMk id="44" creationId="{6CF827AC-1AFF-B5FD-E3B3-85406F661BD0}"/>
          </ac:picMkLst>
        </pc:picChg>
      </pc:sldChg>
      <pc:sldChg chg="modSp new mod ord">
        <pc:chgData name="Akseli Ilmanen" userId="abeef0be0a8622c2" providerId="LiveId" clId="{F4D4B13D-7E45-403B-A357-A65A21273147}" dt="2026-04-17T09:40:37.578" v="2517"/>
        <pc:sldMkLst>
          <pc:docMk/>
          <pc:sldMk cId="3787027210" sldId="270"/>
        </pc:sldMkLst>
        <pc:spChg chg="mod">
          <ac:chgData name="Akseli Ilmanen" userId="abeef0be0a8622c2" providerId="LiveId" clId="{F4D4B13D-7E45-403B-A357-A65A21273147}" dt="2026-04-14T22:01:53.584" v="436" actId="20577"/>
          <ac:spMkLst>
            <pc:docMk/>
            <pc:sldMk cId="3787027210" sldId="270"/>
            <ac:spMk id="2" creationId="{426042D5-4E1A-3F15-BF0A-6F58AB0D5094}"/>
          </ac:spMkLst>
        </pc:spChg>
        <pc:spChg chg="mod">
          <ac:chgData name="Akseli Ilmanen" userId="abeef0be0a8622c2" providerId="LiveId" clId="{F4D4B13D-7E45-403B-A357-A65A21273147}" dt="2026-04-17T08:48:50.054" v="1652" actId="27636"/>
          <ac:spMkLst>
            <pc:docMk/>
            <pc:sldMk cId="3787027210" sldId="270"/>
            <ac:spMk id="3" creationId="{79BDFA9F-F8CB-6084-467B-F20307A5B64E}"/>
          </ac:spMkLst>
        </pc:spChg>
      </pc:sldChg>
      <pc:sldChg chg="addSp delSp modSp new add del mod modAnim modNotesTx">
        <pc:chgData name="Akseli Ilmanen" userId="abeef0be0a8622c2" providerId="LiveId" clId="{F4D4B13D-7E45-403B-A357-A65A21273147}" dt="2026-04-17T08:55:06.020" v="1733" actId="20577"/>
        <pc:sldMkLst>
          <pc:docMk/>
          <pc:sldMk cId="317110604" sldId="271"/>
        </pc:sldMkLst>
        <pc:spChg chg="add mod">
          <ac:chgData name="Akseli Ilmanen" userId="abeef0be0a8622c2" providerId="LiveId" clId="{F4D4B13D-7E45-403B-A357-A65A21273147}" dt="2026-04-14T21:59:25.306" v="402" actId="113"/>
          <ac:spMkLst>
            <pc:docMk/>
            <pc:sldMk cId="317110604" sldId="271"/>
            <ac:spMk id="2" creationId="{AC732FAB-637F-A46B-B6DE-233CA6B4D7D8}"/>
          </ac:spMkLst>
        </pc:spChg>
        <pc:picChg chg="add mod">
          <ac:chgData name="Akseli Ilmanen" userId="abeef0be0a8622c2" providerId="LiveId" clId="{F4D4B13D-7E45-403B-A357-A65A21273147}" dt="2026-04-14T22:11:34.269" v="511"/>
          <ac:picMkLst>
            <pc:docMk/>
            <pc:sldMk cId="317110604" sldId="271"/>
            <ac:picMk id="6" creationId="{BF01D397-16CD-0ECE-3C6E-E6454420B2EA}"/>
          </ac:picMkLst>
        </pc:picChg>
      </pc:sldChg>
      <pc:sldChg chg="addSp delSp modSp add mod">
        <pc:chgData name="Akseli Ilmanen" userId="abeef0be0a8622c2" providerId="LiveId" clId="{F4D4B13D-7E45-403B-A357-A65A21273147}" dt="2026-04-14T22:11:47.995" v="517" actId="1076"/>
        <pc:sldMkLst>
          <pc:docMk/>
          <pc:sldMk cId="4275591148" sldId="272"/>
        </pc:sldMkLst>
        <pc:picChg chg="add mod">
          <ac:chgData name="Akseli Ilmanen" userId="abeef0be0a8622c2" providerId="LiveId" clId="{F4D4B13D-7E45-403B-A357-A65A21273147}" dt="2026-04-14T22:11:47.995" v="517" actId="1076"/>
          <ac:picMkLst>
            <pc:docMk/>
            <pc:sldMk cId="4275591148" sldId="272"/>
            <ac:picMk id="7" creationId="{AC0CA18A-8588-C4D1-D130-33906C03428C}"/>
          </ac:picMkLst>
        </pc:picChg>
      </pc:sldChg>
      <pc:sldChg chg="addSp delSp modSp add mod">
        <pc:chgData name="Akseli Ilmanen" userId="abeef0be0a8622c2" providerId="LiveId" clId="{F4D4B13D-7E45-403B-A357-A65A21273147}" dt="2026-04-14T22:09:32.407" v="503"/>
        <pc:sldMkLst>
          <pc:docMk/>
          <pc:sldMk cId="1458198208" sldId="273"/>
        </pc:sldMkLst>
        <pc:picChg chg="add mod">
          <ac:chgData name="Akseli Ilmanen" userId="abeef0be0a8622c2" providerId="LiveId" clId="{F4D4B13D-7E45-403B-A357-A65A21273147}" dt="2026-04-14T22:09:32.407" v="503"/>
          <ac:picMkLst>
            <pc:docMk/>
            <pc:sldMk cId="1458198208" sldId="273"/>
            <ac:picMk id="9" creationId="{E1642C64-16B8-EDC1-B0B8-A6C28F397399}"/>
          </ac:picMkLst>
        </pc:picChg>
      </pc:sldChg>
      <pc:sldChg chg="addSp delSp add del mod delAnim">
        <pc:chgData name="Akseli Ilmanen" userId="abeef0be0a8622c2" providerId="LiveId" clId="{F4D4B13D-7E45-403B-A357-A65A21273147}" dt="2026-04-18T08:19:39.446" v="2526" actId="47"/>
        <pc:sldMkLst>
          <pc:docMk/>
          <pc:sldMk cId="773761663" sldId="289"/>
        </pc:sldMkLst>
        <pc:grpChg chg="add del">
          <ac:chgData name="Akseli Ilmanen" userId="abeef0be0a8622c2" providerId="LiveId" clId="{F4D4B13D-7E45-403B-A357-A65A21273147}" dt="2026-04-17T08:37:36.473" v="1590" actId="478"/>
          <ac:grpSpMkLst>
            <pc:docMk/>
            <pc:sldMk cId="773761663" sldId="289"/>
            <ac:grpSpMk id="31" creationId="{1F623D33-82AD-0E9B-485D-08140A2B7CD6}"/>
          </ac:grpSpMkLst>
        </pc:grpChg>
        <pc:picChg chg="del">
          <ac:chgData name="Akseli Ilmanen" userId="abeef0be0a8622c2" providerId="LiveId" clId="{F4D4B13D-7E45-403B-A357-A65A21273147}" dt="2026-04-17T08:37:27.731" v="1587" actId="478"/>
          <ac:picMkLst>
            <pc:docMk/>
            <pc:sldMk cId="773761663" sldId="289"/>
            <ac:picMk id="65" creationId="{B71654E3-4800-4F88-A079-7061C4167AEE}"/>
          </ac:picMkLst>
        </pc:picChg>
        <pc:picChg chg="del">
          <ac:chgData name="Akseli Ilmanen" userId="abeef0be0a8622c2" providerId="LiveId" clId="{F4D4B13D-7E45-403B-A357-A65A21273147}" dt="2026-04-17T08:37:28.340" v="1588" actId="478"/>
          <ac:picMkLst>
            <pc:docMk/>
            <pc:sldMk cId="773761663" sldId="289"/>
            <ac:picMk id="66" creationId="{D0964BED-D8F6-AF20-E8C8-549F4ECDCDC0}"/>
          </ac:picMkLst>
        </pc:picChg>
      </pc:sldChg>
      <pc:sldChg chg="add del ord">
        <pc:chgData name="Akseli Ilmanen" userId="abeef0be0a8622c2" providerId="LiveId" clId="{F4D4B13D-7E45-403B-A357-A65A21273147}" dt="2026-04-18T08:19:31.613" v="2524" actId="47"/>
        <pc:sldMkLst>
          <pc:docMk/>
          <pc:sldMk cId="2069683268" sldId="299"/>
        </pc:sldMkLst>
      </pc:sldChg>
      <pc:sldChg chg="modSp new mod">
        <pc:chgData name="Akseli Ilmanen" userId="abeef0be0a8622c2" providerId="LiveId" clId="{F4D4B13D-7E45-403B-A357-A65A21273147}" dt="2026-04-15T21:05:26.588" v="923" actId="20577"/>
        <pc:sldMkLst>
          <pc:docMk/>
          <pc:sldMk cId="3979121080" sldId="301"/>
        </pc:sldMkLst>
        <pc:spChg chg="mod">
          <ac:chgData name="Akseli Ilmanen" userId="abeef0be0a8622c2" providerId="LiveId" clId="{F4D4B13D-7E45-403B-A357-A65A21273147}" dt="2026-04-15T21:05:17.935" v="920" actId="20577"/>
          <ac:spMkLst>
            <pc:docMk/>
            <pc:sldMk cId="3979121080" sldId="301"/>
            <ac:spMk id="2" creationId="{B90235B4-6793-DD32-6BE0-0FEAF5DA7112}"/>
          </ac:spMkLst>
        </pc:spChg>
        <pc:spChg chg="mod">
          <ac:chgData name="Akseli Ilmanen" userId="abeef0be0a8622c2" providerId="LiveId" clId="{F4D4B13D-7E45-403B-A357-A65A21273147}" dt="2026-04-15T21:05:26.588" v="923" actId="20577"/>
          <ac:spMkLst>
            <pc:docMk/>
            <pc:sldMk cId="3979121080" sldId="301"/>
            <ac:spMk id="3" creationId="{E6885683-FFD0-656F-5E95-E2309EC59765}"/>
          </ac:spMkLst>
        </pc:spChg>
      </pc:sldChg>
      <pc:sldChg chg="addSp modSp new del mod ord modAnim">
        <pc:chgData name="Akseli Ilmanen" userId="abeef0be0a8622c2" providerId="LiveId" clId="{F4D4B13D-7E45-403B-A357-A65A21273147}" dt="2026-04-18T08:19:15.558" v="2523" actId="47"/>
        <pc:sldMkLst>
          <pc:docMk/>
          <pc:sldMk cId="3548068369" sldId="304"/>
        </pc:sldMkLst>
      </pc:sldChg>
      <pc:sldChg chg="addSp delSp modSp add mod modAnim">
        <pc:chgData name="Akseli Ilmanen" userId="abeef0be0a8622c2" providerId="LiveId" clId="{F4D4B13D-7E45-403B-A357-A65A21273147}" dt="2026-04-17T09:08:58.954" v="1983"/>
        <pc:sldMkLst>
          <pc:docMk/>
          <pc:sldMk cId="4088202360" sldId="306"/>
        </pc:sldMkLst>
        <pc:spChg chg="mod">
          <ac:chgData name="Akseli Ilmanen" userId="abeef0be0a8622c2" providerId="LiveId" clId="{F4D4B13D-7E45-403B-A357-A65A21273147}" dt="2026-04-16T09:34:09.783" v="1349" actId="478"/>
          <ac:spMkLst>
            <pc:docMk/>
            <pc:sldMk cId="4088202360" sldId="306"/>
            <ac:spMk id="9" creationId="{C1AAA84F-5A92-B3C9-44EE-6880ADF8B4A0}"/>
          </ac:spMkLst>
        </pc:spChg>
        <pc:spChg chg="mod">
          <ac:chgData name="Akseli Ilmanen" userId="abeef0be0a8622c2" providerId="LiveId" clId="{F4D4B13D-7E45-403B-A357-A65A21273147}" dt="2026-04-17T09:07:37.376" v="1966" actId="196"/>
          <ac:spMkLst>
            <pc:docMk/>
            <pc:sldMk cId="4088202360" sldId="306"/>
            <ac:spMk id="15" creationId="{5E35EDA9-49B5-7FFE-8E09-2BEF08151224}"/>
          </ac:spMkLst>
        </pc:spChg>
        <pc:spChg chg="mod">
          <ac:chgData name="Akseli Ilmanen" userId="abeef0be0a8622c2" providerId="LiveId" clId="{F4D4B13D-7E45-403B-A357-A65A21273147}" dt="2026-04-16T09:34:09.783" v="1349" actId="478"/>
          <ac:spMkLst>
            <pc:docMk/>
            <pc:sldMk cId="4088202360" sldId="306"/>
            <ac:spMk id="16" creationId="{7B8C4E06-1AB7-5FF3-259A-CC5EAEE16E25}"/>
          </ac:spMkLst>
        </pc:spChg>
        <pc:spChg chg="mod">
          <ac:chgData name="Akseli Ilmanen" userId="abeef0be0a8622c2" providerId="LiveId" clId="{F4D4B13D-7E45-403B-A357-A65A21273147}" dt="2026-04-17T09:07:42.620" v="1967" actId="1076"/>
          <ac:spMkLst>
            <pc:docMk/>
            <pc:sldMk cId="4088202360" sldId="306"/>
            <ac:spMk id="17" creationId="{0254BECD-1A96-4A9B-B2E1-3E29CCD55E30}"/>
          </ac:spMkLst>
        </pc:spChg>
        <pc:spChg chg="mod">
          <ac:chgData name="Akseli Ilmanen" userId="abeef0be0a8622c2" providerId="LiveId" clId="{F4D4B13D-7E45-403B-A357-A65A21273147}" dt="2026-04-16T09:34:09.783" v="1349" actId="478"/>
          <ac:spMkLst>
            <pc:docMk/>
            <pc:sldMk cId="4088202360" sldId="306"/>
            <ac:spMk id="18" creationId="{A1DA51A5-893D-0E96-DD32-D5E5E0CA0131}"/>
          </ac:spMkLst>
        </pc:spChg>
        <pc:spChg chg="mod">
          <ac:chgData name="Akseli Ilmanen" userId="abeef0be0a8622c2" providerId="LiveId" clId="{F4D4B13D-7E45-403B-A357-A65A21273147}" dt="2026-04-16T09:34:09.783" v="1349" actId="478"/>
          <ac:spMkLst>
            <pc:docMk/>
            <pc:sldMk cId="4088202360" sldId="306"/>
            <ac:spMk id="19" creationId="{BEDDB724-957A-C04D-9973-8CE66C1F18AB}"/>
          </ac:spMkLst>
        </pc:spChg>
        <pc:spChg chg="mod">
          <ac:chgData name="Akseli Ilmanen" userId="abeef0be0a8622c2" providerId="LiveId" clId="{F4D4B13D-7E45-403B-A357-A65A21273147}" dt="2026-04-17T09:06:37.921" v="1957" actId="20577"/>
          <ac:spMkLst>
            <pc:docMk/>
            <pc:sldMk cId="4088202360" sldId="306"/>
            <ac:spMk id="20" creationId="{C547E7BB-9F20-A4DC-5AAD-8865D934F963}"/>
          </ac:spMkLst>
        </pc:spChg>
        <pc:spChg chg="mod">
          <ac:chgData name="Akseli Ilmanen" userId="abeef0be0a8622c2" providerId="LiveId" clId="{F4D4B13D-7E45-403B-A357-A65A21273147}" dt="2026-04-16T09:34:09.783" v="1349" actId="478"/>
          <ac:spMkLst>
            <pc:docMk/>
            <pc:sldMk cId="4088202360" sldId="306"/>
            <ac:spMk id="25" creationId="{9DB07F62-0FCC-8054-772A-C69836112CB0}"/>
          </ac:spMkLst>
        </pc:spChg>
        <pc:spChg chg="mod">
          <ac:chgData name="Akseli Ilmanen" userId="abeef0be0a8622c2" providerId="LiveId" clId="{F4D4B13D-7E45-403B-A357-A65A21273147}" dt="2026-04-17T09:07:44.913" v="1968" actId="14100"/>
          <ac:spMkLst>
            <pc:docMk/>
            <pc:sldMk cId="4088202360" sldId="306"/>
            <ac:spMk id="40" creationId="{525F2F07-A55A-1979-472F-DCEB203F4EC6}"/>
          </ac:spMkLst>
        </pc:spChg>
        <pc:spChg chg="mod">
          <ac:chgData name="Akseli Ilmanen" userId="abeef0be0a8622c2" providerId="LiveId" clId="{F4D4B13D-7E45-403B-A357-A65A21273147}" dt="2026-04-16T09:34:09.783" v="1349" actId="478"/>
          <ac:spMkLst>
            <pc:docMk/>
            <pc:sldMk cId="4088202360" sldId="306"/>
            <ac:spMk id="43" creationId="{51388D68-857D-E266-AB84-2DBF37E77C19}"/>
          </ac:spMkLst>
        </pc:spChg>
        <pc:picChg chg="add del mod">
          <ac:chgData name="Akseli Ilmanen" userId="abeef0be0a8622c2" providerId="LiveId" clId="{F4D4B13D-7E45-403B-A357-A65A21273147}" dt="2026-04-17T09:08:18.380" v="1973" actId="478"/>
          <ac:picMkLst>
            <pc:docMk/>
            <pc:sldMk cId="4088202360" sldId="306"/>
            <ac:picMk id="4" creationId="{3C1AB6BA-4C8D-3E09-BC6E-A73BF524FE4E}"/>
          </ac:picMkLst>
        </pc:picChg>
        <pc:picChg chg="add del">
          <ac:chgData name="Akseli Ilmanen" userId="abeef0be0a8622c2" providerId="LiveId" clId="{F4D4B13D-7E45-403B-A357-A65A21273147}" dt="2026-04-17T09:08:09.620" v="1971" actId="478"/>
          <ac:picMkLst>
            <pc:docMk/>
            <pc:sldMk cId="4088202360" sldId="306"/>
            <ac:picMk id="11" creationId="{3EE4F8DA-D247-5443-BF22-9B028D41A4D2}"/>
          </ac:picMkLst>
        </pc:picChg>
        <pc:picChg chg="add mod">
          <ac:chgData name="Akseli Ilmanen" userId="abeef0be0a8622c2" providerId="LiveId" clId="{F4D4B13D-7E45-403B-A357-A65A21273147}" dt="2026-04-17T09:08:22.905" v="1976" actId="1076"/>
          <ac:picMkLst>
            <pc:docMk/>
            <pc:sldMk cId="4088202360" sldId="306"/>
            <ac:picMk id="13" creationId="{DD3BB8F9-0C42-CF6F-714F-CE9CAF8062A8}"/>
          </ac:picMkLst>
        </pc:picChg>
        <pc:picChg chg="add mod">
          <ac:chgData name="Akseli Ilmanen" userId="abeef0be0a8622c2" providerId="LiveId" clId="{F4D4B13D-7E45-403B-A357-A65A21273147}" dt="2026-04-17T09:08:34.601" v="1979" actId="1076"/>
          <ac:picMkLst>
            <pc:docMk/>
            <pc:sldMk cId="4088202360" sldId="306"/>
            <ac:picMk id="23" creationId="{DADD4B5B-412E-D289-0E4B-77E495133FA3}"/>
          </ac:picMkLst>
        </pc:picChg>
      </pc:sldChg>
      <pc:sldChg chg="addSp delSp modSp new mod ord modAnim">
        <pc:chgData name="Akseli Ilmanen" userId="abeef0be0a8622c2" providerId="LiveId" clId="{F4D4B13D-7E45-403B-A357-A65A21273147}" dt="2026-04-17T09:24:53.362" v="2263"/>
        <pc:sldMkLst>
          <pc:docMk/>
          <pc:sldMk cId="695964945" sldId="307"/>
        </pc:sldMkLst>
        <pc:spChg chg="mod">
          <ac:chgData name="Akseli Ilmanen" userId="abeef0be0a8622c2" providerId="LiveId" clId="{F4D4B13D-7E45-403B-A357-A65A21273147}" dt="2026-04-16T09:17:15.823" v="1133" actId="1076"/>
          <ac:spMkLst>
            <pc:docMk/>
            <pc:sldMk cId="695964945" sldId="307"/>
            <ac:spMk id="2" creationId="{87997149-5DBA-F140-62A5-22D1F6B13745}"/>
          </ac:spMkLst>
        </pc:spChg>
        <pc:graphicFrameChg chg="add del mod">
          <ac:chgData name="Akseli Ilmanen" userId="abeef0be0a8622c2" providerId="LiveId" clId="{F4D4B13D-7E45-403B-A357-A65A21273147}" dt="2026-04-17T08:40:37.356" v="1603" actId="478"/>
          <ac:graphicFrameMkLst>
            <pc:docMk/>
            <pc:sldMk cId="695964945" sldId="307"/>
            <ac:graphicFrameMk id="6" creationId="{220F4F71-B596-7414-81F4-AE2D672DA88A}"/>
          </ac:graphicFrameMkLst>
        </pc:graphicFrameChg>
        <pc:picChg chg="add del mod">
          <ac:chgData name="Akseli Ilmanen" userId="abeef0be0a8622c2" providerId="LiveId" clId="{F4D4B13D-7E45-403B-A357-A65A21273147}" dt="2026-04-17T08:41:00.067" v="1608" actId="21"/>
          <ac:picMkLst>
            <pc:docMk/>
            <pc:sldMk cId="695964945" sldId="307"/>
            <ac:picMk id="4" creationId="{0746EE22-1E8F-1DFA-0CF2-7E8B4A61D4EF}"/>
          </ac:picMkLst>
        </pc:picChg>
        <pc:picChg chg="add del mod">
          <ac:chgData name="Akseli Ilmanen" userId="abeef0be0a8622c2" providerId="LiveId" clId="{F4D4B13D-7E45-403B-A357-A65A21273147}" dt="2026-04-17T08:40:37.356" v="1603" actId="478"/>
          <ac:picMkLst>
            <pc:docMk/>
            <pc:sldMk cId="695964945" sldId="307"/>
            <ac:picMk id="5" creationId="{EB19F5E3-0290-904D-6CFD-AD292977339A}"/>
          </ac:picMkLst>
        </pc:picChg>
        <pc:picChg chg="add mod">
          <ac:chgData name="Akseli Ilmanen" userId="abeef0be0a8622c2" providerId="LiveId" clId="{F4D4B13D-7E45-403B-A357-A65A21273147}" dt="2026-04-17T08:43:48.179" v="1641" actId="1076"/>
          <ac:picMkLst>
            <pc:docMk/>
            <pc:sldMk cId="695964945" sldId="307"/>
            <ac:picMk id="7" creationId="{0746EE22-1E8F-1DFA-0CF2-7E8B4A61D4EF}"/>
          </ac:picMkLst>
        </pc:picChg>
        <pc:picChg chg="add del mod">
          <ac:chgData name="Akseli Ilmanen" userId="abeef0be0a8622c2" providerId="LiveId" clId="{F4D4B13D-7E45-403B-A357-A65A21273147}" dt="2026-04-17T08:41:43.535" v="1621" actId="478"/>
          <ac:picMkLst>
            <pc:docMk/>
            <pc:sldMk cId="695964945" sldId="307"/>
            <ac:picMk id="10" creationId="{4D251F30-118C-4BED-C5C9-B6E3CA87E9D0}"/>
          </ac:picMkLst>
        </pc:picChg>
        <pc:picChg chg="add del mod">
          <ac:chgData name="Akseli Ilmanen" userId="abeef0be0a8622c2" providerId="LiveId" clId="{F4D4B13D-7E45-403B-A357-A65A21273147}" dt="2026-04-17T08:40:37.356" v="1603" actId="478"/>
          <ac:picMkLst>
            <pc:docMk/>
            <pc:sldMk cId="695964945" sldId="307"/>
            <ac:picMk id="12" creationId="{BFE03E3D-7E6A-9EF0-A4D2-6F1EF65C5D9B}"/>
          </ac:picMkLst>
        </pc:picChg>
        <pc:picChg chg="add mod">
          <ac:chgData name="Akseli Ilmanen" userId="abeef0be0a8622c2" providerId="LiveId" clId="{F4D4B13D-7E45-403B-A357-A65A21273147}" dt="2026-04-17T08:43:48.179" v="1641" actId="1076"/>
          <ac:picMkLst>
            <pc:docMk/>
            <pc:sldMk cId="695964945" sldId="307"/>
            <ac:picMk id="13" creationId="{96BB92DB-4501-59FA-F169-8B87ED37E31C}"/>
          </ac:picMkLst>
        </pc:picChg>
        <pc:picChg chg="add del mod">
          <ac:chgData name="Akseli Ilmanen" userId="abeef0be0a8622c2" providerId="LiveId" clId="{F4D4B13D-7E45-403B-A357-A65A21273147}" dt="2026-04-17T08:40:37.356" v="1603" actId="478"/>
          <ac:picMkLst>
            <pc:docMk/>
            <pc:sldMk cId="695964945" sldId="307"/>
            <ac:picMk id="19" creationId="{DC5D472E-20F4-C708-D61E-9F4CA6543EFB}"/>
          </ac:picMkLst>
        </pc:picChg>
        <pc:picChg chg="add del mod">
          <ac:chgData name="Akseli Ilmanen" userId="abeef0be0a8622c2" providerId="LiveId" clId="{F4D4B13D-7E45-403B-A357-A65A21273147}" dt="2026-04-17T08:43:32.661" v="1633" actId="478"/>
          <ac:picMkLst>
            <pc:docMk/>
            <pc:sldMk cId="695964945" sldId="307"/>
            <ac:picMk id="1026" creationId="{6D4F892F-4212-2121-046B-A7A2271F6EDA}"/>
          </ac:picMkLst>
        </pc:picChg>
        <pc:picChg chg="add mod">
          <ac:chgData name="Akseli Ilmanen" userId="abeef0be0a8622c2" providerId="LiveId" clId="{F4D4B13D-7E45-403B-A357-A65A21273147}" dt="2026-04-17T08:43:48.179" v="1641" actId="1076"/>
          <ac:picMkLst>
            <pc:docMk/>
            <pc:sldMk cId="695964945" sldId="307"/>
            <ac:picMk id="1028" creationId="{DDD3B892-9659-FC10-3DCE-6408F51324B4}"/>
          </ac:picMkLst>
        </pc:picChg>
        <pc:cxnChg chg="add del mod">
          <ac:chgData name="Akseli Ilmanen" userId="abeef0be0a8622c2" providerId="LiveId" clId="{F4D4B13D-7E45-403B-A357-A65A21273147}" dt="2026-04-17T08:40:37.356" v="1603" actId="478"/>
          <ac:cxnSpMkLst>
            <pc:docMk/>
            <pc:sldMk cId="695964945" sldId="307"/>
            <ac:cxnSpMk id="9" creationId="{0B05633F-6EFE-FCFF-DE1C-A92DD98A337F}"/>
          </ac:cxnSpMkLst>
        </pc:cxnChg>
        <pc:cxnChg chg="add del mod">
          <ac:chgData name="Akseli Ilmanen" userId="abeef0be0a8622c2" providerId="LiveId" clId="{F4D4B13D-7E45-403B-A357-A65A21273147}" dt="2026-04-17T08:40:37.356" v="1603" actId="478"/>
          <ac:cxnSpMkLst>
            <pc:docMk/>
            <pc:sldMk cId="695964945" sldId="307"/>
            <ac:cxnSpMk id="20" creationId="{98D09599-6FB4-2661-9349-9FFC16A9005A}"/>
          </ac:cxnSpMkLst>
        </pc:cxnChg>
      </pc:sldChg>
      <pc:sldChg chg="addSp modSp new mod ord">
        <pc:chgData name="Akseli Ilmanen" userId="abeef0be0a8622c2" providerId="LiveId" clId="{F4D4B13D-7E45-403B-A357-A65A21273147}" dt="2026-04-17T08:38:15.526" v="1592"/>
        <pc:sldMkLst>
          <pc:docMk/>
          <pc:sldMk cId="2648399230" sldId="308"/>
        </pc:sldMkLst>
        <pc:spChg chg="mod">
          <ac:chgData name="Akseli Ilmanen" userId="abeef0be0a8622c2" providerId="LiveId" clId="{F4D4B13D-7E45-403B-A357-A65A21273147}" dt="2026-04-16T09:24:10.914" v="1200" actId="20577"/>
          <ac:spMkLst>
            <pc:docMk/>
            <pc:sldMk cId="2648399230" sldId="308"/>
            <ac:spMk id="2" creationId="{368DE84A-E82F-1924-B11D-691A3830B107}"/>
          </ac:spMkLst>
        </pc:spChg>
        <pc:spChg chg="add mod">
          <ac:chgData name="Akseli Ilmanen" userId="abeef0be0a8622c2" providerId="LiveId" clId="{F4D4B13D-7E45-403B-A357-A65A21273147}" dt="2026-04-16T09:26:50.783" v="1220" actId="1076"/>
          <ac:spMkLst>
            <pc:docMk/>
            <pc:sldMk cId="2648399230" sldId="308"/>
            <ac:spMk id="7" creationId="{4A582057-A7CD-C8A5-308E-78C1CB9B7F68}"/>
          </ac:spMkLst>
        </pc:spChg>
        <pc:spChg chg="add mod">
          <ac:chgData name="Akseli Ilmanen" userId="abeef0be0a8622c2" providerId="LiveId" clId="{F4D4B13D-7E45-403B-A357-A65A21273147}" dt="2026-04-16T09:26:40.506" v="1219" actId="1076"/>
          <ac:spMkLst>
            <pc:docMk/>
            <pc:sldMk cId="2648399230" sldId="308"/>
            <ac:spMk id="8" creationId="{46F85518-5D0B-A1B1-0F41-F351D11A3193}"/>
          </ac:spMkLst>
        </pc:spChg>
        <pc:picChg chg="add mod">
          <ac:chgData name="Akseli Ilmanen" userId="abeef0be0a8622c2" providerId="LiveId" clId="{F4D4B13D-7E45-403B-A357-A65A21273147}" dt="2026-04-16T09:26:36.764" v="1218" actId="1076"/>
          <ac:picMkLst>
            <pc:docMk/>
            <pc:sldMk cId="2648399230" sldId="308"/>
            <ac:picMk id="4" creationId="{1FF9196C-198B-8E6B-A0B1-2E70CA7CAB0E}"/>
          </ac:picMkLst>
        </pc:picChg>
        <pc:picChg chg="add mod">
          <ac:chgData name="Akseli Ilmanen" userId="abeef0be0a8622c2" providerId="LiveId" clId="{F4D4B13D-7E45-403B-A357-A65A21273147}" dt="2026-04-16T09:26:40.506" v="1219" actId="1076"/>
          <ac:picMkLst>
            <pc:docMk/>
            <pc:sldMk cId="2648399230" sldId="308"/>
            <ac:picMk id="6" creationId="{9D4E5D74-ED02-7CA0-E0B5-8636459CE8AF}"/>
          </ac:picMkLst>
        </pc:picChg>
      </pc:sldChg>
      <pc:sldChg chg="add ord">
        <pc:chgData name="Akseli Ilmanen" userId="abeef0be0a8622c2" providerId="LiveId" clId="{F4D4B13D-7E45-403B-A357-A65A21273147}" dt="2026-04-17T08:52:30.400" v="1681"/>
        <pc:sldMkLst>
          <pc:docMk/>
          <pc:sldMk cId="3299048003" sldId="309"/>
        </pc:sldMkLst>
      </pc:sldChg>
      <pc:sldChg chg="addSp modSp new del mod modAnim">
        <pc:chgData name="Akseli Ilmanen" userId="abeef0be0a8622c2" providerId="LiveId" clId="{F4D4B13D-7E45-403B-A357-A65A21273147}" dt="2026-04-18T08:31:45.286" v="2705" actId="47"/>
        <pc:sldMkLst>
          <pc:docMk/>
          <pc:sldMk cId="4205417532" sldId="312"/>
        </pc:sldMkLst>
        <pc:spChg chg="mod">
          <ac:chgData name="Akseli Ilmanen" userId="abeef0be0a8622c2" providerId="LiveId" clId="{F4D4B13D-7E45-403B-A357-A65A21273147}" dt="2026-04-17T08:51:25.692" v="1675" actId="20577"/>
          <ac:spMkLst>
            <pc:docMk/>
            <pc:sldMk cId="4205417532" sldId="312"/>
            <ac:spMk id="2" creationId="{C5F18989-B182-F0D7-45FE-A0CD4CAE00A8}"/>
          </ac:spMkLst>
        </pc:spChg>
        <pc:picChg chg="add mod">
          <ac:chgData name="Akseli Ilmanen" userId="abeef0be0a8622c2" providerId="LiveId" clId="{F4D4B13D-7E45-403B-A357-A65A21273147}" dt="2026-04-17T08:36:15.711" v="1583" actId="1076"/>
          <ac:picMkLst>
            <pc:docMk/>
            <pc:sldMk cId="4205417532" sldId="312"/>
            <ac:picMk id="3" creationId="{08CA1026-80E5-6CE8-E2B3-19C2A63DE98F}"/>
          </ac:picMkLst>
        </pc:picChg>
      </pc:sldChg>
      <pc:sldChg chg="modSp new mod">
        <pc:chgData name="Akseli Ilmanen" userId="abeef0be0a8622c2" providerId="LiveId" clId="{F4D4B13D-7E45-403B-A357-A65A21273147}" dt="2026-04-16T09:35:59.923" v="1443" actId="20577"/>
        <pc:sldMkLst>
          <pc:docMk/>
          <pc:sldMk cId="1636600536" sldId="313"/>
        </pc:sldMkLst>
        <pc:spChg chg="mod">
          <ac:chgData name="Akseli Ilmanen" userId="abeef0be0a8622c2" providerId="LiveId" clId="{F4D4B13D-7E45-403B-A357-A65A21273147}" dt="2026-04-16T09:35:59.923" v="1443" actId="20577"/>
          <ac:spMkLst>
            <pc:docMk/>
            <pc:sldMk cId="1636600536" sldId="313"/>
            <ac:spMk id="2" creationId="{7E9FB629-89D7-ECDE-05EA-B528EC1516A7}"/>
          </ac:spMkLst>
        </pc:spChg>
      </pc:sldChg>
      <pc:sldChg chg="addSp delSp modSp new mod modAnim modNotesTx">
        <pc:chgData name="Akseli Ilmanen" userId="abeef0be0a8622c2" providerId="LiveId" clId="{F4D4B13D-7E45-403B-A357-A65A21273147}" dt="2026-04-18T08:20:33.158" v="2704" actId="20577"/>
        <pc:sldMkLst>
          <pc:docMk/>
          <pc:sldMk cId="1252396760" sldId="314"/>
        </pc:sldMkLst>
        <pc:spChg chg="mod">
          <ac:chgData name="Akseli Ilmanen" userId="abeef0be0a8622c2" providerId="LiveId" clId="{F4D4B13D-7E45-403B-A357-A65A21273147}" dt="2026-04-16T09:37:17.999" v="1491" actId="1076"/>
          <ac:spMkLst>
            <pc:docMk/>
            <pc:sldMk cId="1252396760" sldId="314"/>
            <ac:spMk id="2" creationId="{306EB965-9BCF-23ED-A2A7-50C82EEC6B4F}"/>
          </ac:spMkLst>
        </pc:spChg>
        <pc:picChg chg="add mod">
          <ac:chgData name="Akseli Ilmanen" userId="abeef0be0a8622c2" providerId="LiveId" clId="{F4D4B13D-7E45-403B-A357-A65A21273147}" dt="2026-04-16T09:36:28.295" v="1477" actId="1076"/>
          <ac:picMkLst>
            <pc:docMk/>
            <pc:sldMk cId="1252396760" sldId="314"/>
            <ac:picMk id="5" creationId="{0040C35E-26CB-5160-3620-9A6222745886}"/>
          </ac:picMkLst>
        </pc:picChg>
        <pc:picChg chg="add mod">
          <ac:chgData name="Akseli Ilmanen" userId="abeef0be0a8622c2" providerId="LiveId" clId="{F4D4B13D-7E45-403B-A357-A65A21273147}" dt="2026-04-16T09:36:56.883" v="1488" actId="1076"/>
          <ac:picMkLst>
            <pc:docMk/>
            <pc:sldMk cId="1252396760" sldId="314"/>
            <ac:picMk id="6" creationId="{57DFA7EC-C89B-D3A3-4B80-75FF17AAB64E}"/>
          </ac:picMkLst>
        </pc:picChg>
        <pc:picChg chg="add mod">
          <ac:chgData name="Akseli Ilmanen" userId="abeef0be0a8622c2" providerId="LiveId" clId="{F4D4B13D-7E45-403B-A357-A65A21273147}" dt="2026-04-16T09:37:00.760" v="1490" actId="14100"/>
          <ac:picMkLst>
            <pc:docMk/>
            <pc:sldMk cId="1252396760" sldId="314"/>
            <ac:picMk id="1026" creationId="{B462BD0B-3FD7-53C0-5DFA-23B5277920C2}"/>
          </ac:picMkLst>
        </pc:picChg>
      </pc:sldChg>
      <pc:sldChg chg="addSp delSp modSp new mod">
        <pc:chgData name="Akseli Ilmanen" userId="abeef0be0a8622c2" providerId="LiveId" clId="{F4D4B13D-7E45-403B-A357-A65A21273147}" dt="2026-04-17T08:31:08.271" v="1526" actId="1076"/>
        <pc:sldMkLst>
          <pc:docMk/>
          <pc:sldMk cId="1477928747" sldId="315"/>
        </pc:sldMkLst>
        <pc:spChg chg="mod">
          <ac:chgData name="Akseli Ilmanen" userId="abeef0be0a8622c2" providerId="LiveId" clId="{F4D4B13D-7E45-403B-A357-A65A21273147}" dt="2026-04-16T09:39:00.109" v="1508" actId="20577"/>
          <ac:spMkLst>
            <pc:docMk/>
            <pc:sldMk cId="1477928747" sldId="315"/>
            <ac:spMk id="2" creationId="{E204C9C5-D68E-BFA7-0252-1FEF00ECF5E0}"/>
          </ac:spMkLst>
        </pc:spChg>
        <pc:spChg chg="del">
          <ac:chgData name="Akseli Ilmanen" userId="abeef0be0a8622c2" providerId="LiveId" clId="{F4D4B13D-7E45-403B-A357-A65A21273147}" dt="2026-04-17T08:25:46.895" v="1510" actId="478"/>
          <ac:spMkLst>
            <pc:docMk/>
            <pc:sldMk cId="1477928747" sldId="315"/>
            <ac:spMk id="3" creationId="{F68FE777-2A65-F4FD-8007-9F076E0F3BF1}"/>
          </ac:spMkLst>
        </pc:spChg>
        <pc:picChg chg="add del mod">
          <ac:chgData name="Akseli Ilmanen" userId="abeef0be0a8622c2" providerId="LiveId" clId="{F4D4B13D-7E45-403B-A357-A65A21273147}" dt="2026-04-17T08:25:49.623" v="1513" actId="478"/>
          <ac:picMkLst>
            <pc:docMk/>
            <pc:sldMk cId="1477928747" sldId="315"/>
            <ac:picMk id="4" creationId="{2E3941E6-4B3F-1882-62A3-D0A12969B55D}"/>
          </ac:picMkLst>
        </pc:picChg>
        <pc:picChg chg="add del mod">
          <ac:chgData name="Akseli Ilmanen" userId="abeef0be0a8622c2" providerId="LiveId" clId="{F4D4B13D-7E45-403B-A357-A65A21273147}" dt="2026-04-17T08:31:05.278" v="1524" actId="478"/>
          <ac:picMkLst>
            <pc:docMk/>
            <pc:sldMk cId="1477928747" sldId="315"/>
            <ac:picMk id="6" creationId="{41114F48-870B-C954-E630-C4555FE487F1}"/>
          </ac:picMkLst>
        </pc:picChg>
        <pc:picChg chg="add del mod">
          <ac:chgData name="Akseli Ilmanen" userId="abeef0be0a8622c2" providerId="LiveId" clId="{F4D4B13D-7E45-403B-A357-A65A21273147}" dt="2026-04-17T08:31:05.278" v="1524" actId="478"/>
          <ac:picMkLst>
            <pc:docMk/>
            <pc:sldMk cId="1477928747" sldId="315"/>
            <ac:picMk id="8" creationId="{473DB2E5-91CF-CA4C-0374-1928F91F3849}"/>
          </ac:picMkLst>
        </pc:picChg>
        <pc:picChg chg="add mod">
          <ac:chgData name="Akseli Ilmanen" userId="abeef0be0a8622c2" providerId="LiveId" clId="{F4D4B13D-7E45-403B-A357-A65A21273147}" dt="2026-04-17T08:31:08.271" v="1526" actId="1076"/>
          <ac:picMkLst>
            <pc:docMk/>
            <pc:sldMk cId="1477928747" sldId="315"/>
            <ac:picMk id="10" creationId="{001A1CC1-733D-72AF-DB22-7A7BE7D23F92}"/>
          </ac:picMkLst>
        </pc:picChg>
      </pc:sldChg>
      <pc:sldChg chg="add del">
        <pc:chgData name="Akseli Ilmanen" userId="abeef0be0a8622c2" providerId="LiveId" clId="{F4D4B13D-7E45-403B-A357-A65A21273147}" dt="2026-04-18T08:19:36.279" v="2525" actId="47"/>
        <pc:sldMkLst>
          <pc:docMk/>
          <pc:sldMk cId="2614287244" sldId="316"/>
        </pc:sldMkLst>
      </pc:sldChg>
      <pc:sldChg chg="delSp add mod ord">
        <pc:chgData name="Akseli Ilmanen" userId="abeef0be0a8622c2" providerId="LiveId" clId="{F4D4B13D-7E45-403B-A357-A65A21273147}" dt="2026-04-17T09:24:53.362" v="2263"/>
        <pc:sldMkLst>
          <pc:docMk/>
          <pc:sldMk cId="2936469972" sldId="317"/>
        </pc:sldMkLst>
        <pc:picChg chg="del">
          <ac:chgData name="Akseli Ilmanen" userId="abeef0be0a8622c2" providerId="LiveId" clId="{F4D4B13D-7E45-403B-A357-A65A21273147}" dt="2026-04-17T08:44:19.849" v="1644" actId="478"/>
          <ac:picMkLst>
            <pc:docMk/>
            <pc:sldMk cId="2936469972" sldId="317"/>
            <ac:picMk id="4" creationId="{5D667F4E-120C-015D-C378-3A784892938B}"/>
          </ac:picMkLst>
        </pc:picChg>
      </pc:sldChg>
      <pc:sldChg chg="new del ord">
        <pc:chgData name="Akseli Ilmanen" userId="abeef0be0a8622c2" providerId="LiveId" clId="{F4D4B13D-7E45-403B-A357-A65A21273147}" dt="2026-04-17T09:09:13.593" v="1984" actId="47"/>
        <pc:sldMkLst>
          <pc:docMk/>
          <pc:sldMk cId="1584133869" sldId="318"/>
        </pc:sldMkLst>
      </pc:sldChg>
      <pc:sldChg chg="new del">
        <pc:chgData name="Akseli Ilmanen" userId="abeef0be0a8622c2" providerId="LiveId" clId="{F4D4B13D-7E45-403B-A357-A65A21273147}" dt="2026-04-17T09:09:15.620" v="1985" actId="47"/>
        <pc:sldMkLst>
          <pc:docMk/>
          <pc:sldMk cId="2575157750" sldId="319"/>
        </pc:sldMkLst>
      </pc:sldChg>
      <pc:sldChg chg="addSp delSp modSp add mod addAnim delAnim modAnim">
        <pc:chgData name="Akseli Ilmanen" userId="abeef0be0a8622c2" providerId="LiveId" clId="{F4D4B13D-7E45-403B-A357-A65A21273147}" dt="2026-04-17T09:39:35.977" v="2501"/>
        <pc:sldMkLst>
          <pc:docMk/>
          <pc:sldMk cId="1031017281" sldId="320"/>
        </pc:sldMkLst>
        <pc:spChg chg="add mod">
          <ac:chgData name="Akseli Ilmanen" userId="abeef0be0a8622c2" providerId="LiveId" clId="{F4D4B13D-7E45-403B-A357-A65A21273147}" dt="2026-04-17T09:18:04.343" v="2252" actId="1076"/>
          <ac:spMkLst>
            <pc:docMk/>
            <pc:sldMk cId="1031017281" sldId="320"/>
            <ac:spMk id="2" creationId="{80F6A33A-92A2-53D2-D7CB-6D7431079FCC}"/>
          </ac:spMkLst>
        </pc:spChg>
        <pc:spChg chg="add del mod">
          <ac:chgData name="Akseli Ilmanen" userId="abeef0be0a8622c2" providerId="LiveId" clId="{F4D4B13D-7E45-403B-A357-A65A21273147}" dt="2026-04-17T09:31:07.715" v="2373" actId="478"/>
          <ac:spMkLst>
            <pc:docMk/>
            <pc:sldMk cId="1031017281" sldId="320"/>
            <ac:spMk id="3" creationId="{8A1456DB-6530-0AD8-D68D-065C0364ABBA}"/>
          </ac:spMkLst>
        </pc:spChg>
        <pc:spChg chg="add mod">
          <ac:chgData name="Akseli Ilmanen" userId="abeef0be0a8622c2" providerId="LiveId" clId="{F4D4B13D-7E45-403B-A357-A65A21273147}" dt="2026-04-17T09:33:03.662" v="2422" actId="1076"/>
          <ac:spMkLst>
            <pc:docMk/>
            <pc:sldMk cId="1031017281" sldId="320"/>
            <ac:spMk id="4" creationId="{99171797-EE27-AF66-27CC-1BD12E6EF0D0}"/>
          </ac:spMkLst>
        </pc:spChg>
        <pc:spChg chg="mod">
          <ac:chgData name="Akseli Ilmanen" userId="abeef0be0a8622c2" providerId="LiveId" clId="{F4D4B13D-7E45-403B-A357-A65A21273147}" dt="2026-04-17T09:21:48.030" v="2258" actId="1076"/>
          <ac:spMkLst>
            <pc:docMk/>
            <pc:sldMk cId="1031017281" sldId="320"/>
            <ac:spMk id="7" creationId="{001F3577-9B65-DEB3-48FB-A2A2AC423765}"/>
          </ac:spMkLst>
        </pc:spChg>
        <pc:spChg chg="mod">
          <ac:chgData name="Akseli Ilmanen" userId="abeef0be0a8622c2" providerId="LiveId" clId="{F4D4B13D-7E45-403B-A357-A65A21273147}" dt="2026-04-17T09:04:48.463" v="1938" actId="1076"/>
          <ac:spMkLst>
            <pc:docMk/>
            <pc:sldMk cId="1031017281" sldId="320"/>
            <ac:spMk id="8" creationId="{66369355-0D59-94ED-3B3F-F29BC0735DBC}"/>
          </ac:spMkLst>
        </pc:spChg>
        <pc:spChg chg="add mod">
          <ac:chgData name="Akseli Ilmanen" userId="abeef0be0a8622c2" providerId="LiveId" clId="{F4D4B13D-7E45-403B-A357-A65A21273147}" dt="2026-04-17T09:33:03.662" v="2422" actId="1076"/>
          <ac:spMkLst>
            <pc:docMk/>
            <pc:sldMk cId="1031017281" sldId="320"/>
            <ac:spMk id="10" creationId="{143C50A4-D7F2-BEBB-8879-7F0EBC26D6BB}"/>
          </ac:spMkLst>
        </pc:spChg>
        <pc:spChg chg="add mod">
          <ac:chgData name="Akseli Ilmanen" userId="abeef0be0a8622c2" providerId="LiveId" clId="{F4D4B13D-7E45-403B-A357-A65A21273147}" dt="2026-04-17T09:00:50.767" v="1813"/>
          <ac:spMkLst>
            <pc:docMk/>
            <pc:sldMk cId="1031017281" sldId="320"/>
            <ac:spMk id="11" creationId="{3773BB78-AB2D-86D9-5124-E908A8A38321}"/>
          </ac:spMkLst>
        </pc:spChg>
        <pc:spChg chg="add del mod">
          <ac:chgData name="Akseli Ilmanen" userId="abeef0be0a8622c2" providerId="LiveId" clId="{F4D4B13D-7E45-403B-A357-A65A21273147}" dt="2026-04-17T09:01:38.280" v="1848" actId="478"/>
          <ac:spMkLst>
            <pc:docMk/>
            <pc:sldMk cId="1031017281" sldId="320"/>
            <ac:spMk id="12" creationId="{88A5AB8C-DF7C-7CC1-C353-5C90E8A57FAE}"/>
          </ac:spMkLst>
        </pc:spChg>
        <pc:spChg chg="mod topLvl">
          <ac:chgData name="Akseli Ilmanen" userId="abeef0be0a8622c2" providerId="LiveId" clId="{F4D4B13D-7E45-403B-A357-A65A21273147}" dt="2026-04-17T09:01:35.086" v="1846" actId="478"/>
          <ac:spMkLst>
            <pc:docMk/>
            <pc:sldMk cId="1031017281" sldId="320"/>
            <ac:spMk id="21" creationId="{3A65E031-2E4B-06DF-1D3E-3ACF5FF8AA62}"/>
          </ac:spMkLst>
        </pc:spChg>
        <pc:spChg chg="add del mod topLvl">
          <ac:chgData name="Akseli Ilmanen" userId="abeef0be0a8622c2" providerId="LiveId" clId="{F4D4B13D-7E45-403B-A357-A65A21273147}" dt="2026-04-17T09:05:03.763" v="1939" actId="20577"/>
          <ac:spMkLst>
            <pc:docMk/>
            <pc:sldMk cId="1031017281" sldId="320"/>
            <ac:spMk id="23" creationId="{346B610A-A6E2-4D72-DA87-0E609A2C414F}"/>
          </ac:spMkLst>
        </pc:spChg>
        <pc:spChg chg="add del">
          <ac:chgData name="Akseli Ilmanen" userId="abeef0be0a8622c2" providerId="LiveId" clId="{F4D4B13D-7E45-403B-A357-A65A21273147}" dt="2026-04-17T09:19:20.400" v="2255" actId="478"/>
          <ac:spMkLst>
            <pc:docMk/>
            <pc:sldMk cId="1031017281" sldId="320"/>
            <ac:spMk id="26" creationId="{B7DAF4EE-D07D-A8AE-318B-8935377562D1}"/>
          </ac:spMkLst>
        </pc:spChg>
        <pc:spChg chg="mod">
          <ac:chgData name="Akseli Ilmanen" userId="abeef0be0a8622c2" providerId="LiveId" clId="{F4D4B13D-7E45-403B-A357-A65A21273147}" dt="2026-04-17T09:33:44.827" v="2425" actId="1076"/>
          <ac:spMkLst>
            <pc:docMk/>
            <pc:sldMk cId="1031017281" sldId="320"/>
            <ac:spMk id="30" creationId="{27423E5C-3772-362F-56EB-566EDFC96B99}"/>
          </ac:spMkLst>
        </pc:spChg>
        <pc:spChg chg="mod">
          <ac:chgData name="Akseli Ilmanen" userId="abeef0be0a8622c2" providerId="LiveId" clId="{F4D4B13D-7E45-403B-A357-A65A21273147}" dt="2026-04-17T09:32:58.865" v="2421" actId="1076"/>
          <ac:spMkLst>
            <pc:docMk/>
            <pc:sldMk cId="1031017281" sldId="320"/>
            <ac:spMk id="42" creationId="{F84EC305-86E8-0348-B013-E1DC51F1262C}"/>
          </ac:spMkLst>
        </pc:spChg>
        <pc:spChg chg="add del mod">
          <ac:chgData name="Akseli Ilmanen" userId="abeef0be0a8622c2" providerId="LiveId" clId="{F4D4B13D-7E45-403B-A357-A65A21273147}" dt="2026-04-17T09:32:28.718" v="2414" actId="478"/>
          <ac:spMkLst>
            <pc:docMk/>
            <pc:sldMk cId="1031017281" sldId="320"/>
            <ac:spMk id="47" creationId="{E941CC01-9B29-117E-FBE2-C9CEBBB233D4}"/>
          </ac:spMkLst>
        </pc:spChg>
        <pc:spChg chg="mod">
          <ac:chgData name="Akseli Ilmanen" userId="abeef0be0a8622c2" providerId="LiveId" clId="{F4D4B13D-7E45-403B-A357-A65A21273147}" dt="2026-04-17T09:21:48.030" v="2258" actId="1076"/>
          <ac:spMkLst>
            <pc:docMk/>
            <pc:sldMk cId="1031017281" sldId="320"/>
            <ac:spMk id="51" creationId="{0D3E8F87-5266-A570-EBF4-67F003FFA191}"/>
          </ac:spMkLst>
        </pc:spChg>
        <pc:spChg chg="add mod">
          <ac:chgData name="Akseli Ilmanen" userId="abeef0be0a8622c2" providerId="LiveId" clId="{F4D4B13D-7E45-403B-A357-A65A21273147}" dt="2026-04-17T09:30:48.265" v="2368" actId="1076"/>
          <ac:spMkLst>
            <pc:docMk/>
            <pc:sldMk cId="1031017281" sldId="320"/>
            <ac:spMk id="52" creationId="{DC197A72-0192-BC43-F1A8-DD4944A23CDD}"/>
          </ac:spMkLst>
        </pc:spChg>
        <pc:spChg chg="add del mod ord">
          <ac:chgData name="Akseli Ilmanen" userId="abeef0be0a8622c2" providerId="LiveId" clId="{F4D4B13D-7E45-403B-A357-A65A21273147}" dt="2026-04-17T09:32:26.969" v="2413" actId="478"/>
          <ac:spMkLst>
            <pc:docMk/>
            <pc:sldMk cId="1031017281" sldId="320"/>
            <ac:spMk id="54" creationId="{AE871B3E-2FB9-5E76-3760-B5FD8127C596}"/>
          </ac:spMkLst>
        </pc:spChg>
        <pc:spChg chg="del">
          <ac:chgData name="Akseli Ilmanen" userId="abeef0be0a8622c2" providerId="LiveId" clId="{F4D4B13D-7E45-403B-A357-A65A21273147}" dt="2026-04-17T08:57:46.580" v="1740" actId="478"/>
          <ac:spMkLst>
            <pc:docMk/>
            <pc:sldMk cId="1031017281" sldId="320"/>
            <ac:spMk id="57" creationId="{653B1DC2-FC44-4DB8-3783-3039589D0670}"/>
          </ac:spMkLst>
        </pc:spChg>
        <pc:spChg chg="add mod">
          <ac:chgData name="Akseli Ilmanen" userId="abeef0be0a8622c2" providerId="LiveId" clId="{F4D4B13D-7E45-403B-A357-A65A21273147}" dt="2026-04-17T09:32:14.708" v="2402" actId="1076"/>
          <ac:spMkLst>
            <pc:docMk/>
            <pc:sldMk cId="1031017281" sldId="320"/>
            <ac:spMk id="58" creationId="{FEC6C4DF-E5A9-25AE-8B2C-A12F33FA359D}"/>
          </ac:spMkLst>
        </pc:spChg>
        <pc:spChg chg="add mod">
          <ac:chgData name="Akseli Ilmanen" userId="abeef0be0a8622c2" providerId="LiveId" clId="{F4D4B13D-7E45-403B-A357-A65A21273147}" dt="2026-04-17T09:32:28.913" v="2415"/>
          <ac:spMkLst>
            <pc:docMk/>
            <pc:sldMk cId="1031017281" sldId="320"/>
            <ac:spMk id="60" creationId="{A1AB9841-ED2E-ED77-1133-74C26D1D0F13}"/>
          </ac:spMkLst>
        </pc:spChg>
        <pc:spChg chg="del">
          <ac:chgData name="Akseli Ilmanen" userId="abeef0be0a8622c2" providerId="LiveId" clId="{F4D4B13D-7E45-403B-A357-A65A21273147}" dt="2026-04-17T08:57:49.318" v="1742" actId="478"/>
          <ac:spMkLst>
            <pc:docMk/>
            <pc:sldMk cId="1031017281" sldId="320"/>
            <ac:spMk id="62" creationId="{97036510-278A-FBF2-A55F-D99148734F9A}"/>
          </ac:spMkLst>
        </pc:spChg>
        <pc:spChg chg="add mod">
          <ac:chgData name="Akseli Ilmanen" userId="abeef0be0a8622c2" providerId="LiveId" clId="{F4D4B13D-7E45-403B-A357-A65A21273147}" dt="2026-04-17T09:32:28.913" v="2415"/>
          <ac:spMkLst>
            <pc:docMk/>
            <pc:sldMk cId="1031017281" sldId="320"/>
            <ac:spMk id="65" creationId="{CA31D375-7BC0-28AF-7BAF-64B275CF10EC}"/>
          </ac:spMkLst>
        </pc:spChg>
        <pc:spChg chg="add del">
          <ac:chgData name="Akseli Ilmanen" userId="abeef0be0a8622c2" providerId="LiveId" clId="{F4D4B13D-7E45-403B-A357-A65A21273147}" dt="2026-04-17T09:34:28.574" v="2427" actId="478"/>
          <ac:spMkLst>
            <pc:docMk/>
            <pc:sldMk cId="1031017281" sldId="320"/>
            <ac:spMk id="68" creationId="{9A83423B-39DF-39C9-E372-04CDDCA1F309}"/>
          </ac:spMkLst>
        </pc:spChg>
        <pc:spChg chg="add del">
          <ac:chgData name="Akseli Ilmanen" userId="abeef0be0a8622c2" providerId="LiveId" clId="{F4D4B13D-7E45-403B-A357-A65A21273147}" dt="2026-04-17T09:34:49.984" v="2429" actId="22"/>
          <ac:spMkLst>
            <pc:docMk/>
            <pc:sldMk cId="1031017281" sldId="320"/>
            <ac:spMk id="70" creationId="{02FC48A7-A987-5E0B-BB2D-2E27CEBDA634}"/>
          </ac:spMkLst>
        </pc:spChg>
        <pc:spChg chg="add mod">
          <ac:chgData name="Akseli Ilmanen" userId="abeef0be0a8622c2" providerId="LiveId" clId="{F4D4B13D-7E45-403B-A357-A65A21273147}" dt="2026-04-17T09:35:36.939" v="2481" actId="207"/>
          <ac:spMkLst>
            <pc:docMk/>
            <pc:sldMk cId="1031017281" sldId="320"/>
            <ac:spMk id="73" creationId="{50F1ED6F-F756-71B0-19CB-0CDE6A1A047B}"/>
          </ac:spMkLst>
        </pc:spChg>
        <pc:grpChg chg="add del mod">
          <ac:chgData name="Akseli Ilmanen" userId="abeef0be0a8622c2" providerId="LiveId" clId="{F4D4B13D-7E45-403B-A357-A65A21273147}" dt="2026-04-17T09:04:30.177" v="1933" actId="1076"/>
          <ac:grpSpMkLst>
            <pc:docMk/>
            <pc:sldMk cId="1031017281" sldId="320"/>
            <ac:grpSpMk id="13" creationId="{E33A7C27-3CBE-5BA8-4DE8-42BA786B6825}"/>
          </ac:grpSpMkLst>
        </pc:grpChg>
        <pc:grpChg chg="del">
          <ac:chgData name="Akseli Ilmanen" userId="abeef0be0a8622c2" providerId="LiveId" clId="{F4D4B13D-7E45-403B-A357-A65A21273147}" dt="2026-04-17T08:58:15.943" v="1746" actId="478"/>
          <ac:grpSpMkLst>
            <pc:docMk/>
            <pc:sldMk cId="1031017281" sldId="320"/>
            <ac:grpSpMk id="36" creationId="{A78490EC-F547-D038-9B21-1E735B2AD265}"/>
          </ac:grpSpMkLst>
        </pc:grpChg>
        <pc:grpChg chg="del">
          <ac:chgData name="Akseli Ilmanen" userId="abeef0be0a8622c2" providerId="LiveId" clId="{F4D4B13D-7E45-403B-A357-A65A21273147}" dt="2026-04-17T08:58:13.865" v="1745" actId="478"/>
          <ac:grpSpMkLst>
            <pc:docMk/>
            <pc:sldMk cId="1031017281" sldId="320"/>
            <ac:grpSpMk id="56" creationId="{8D7FCB18-7BB5-3269-7D1D-6DDD65997FE6}"/>
          </ac:grpSpMkLst>
        </pc:grpChg>
        <pc:graphicFrameChg chg="mod">
          <ac:chgData name="Akseli Ilmanen" userId="abeef0be0a8622c2" providerId="LiveId" clId="{F4D4B13D-7E45-403B-A357-A65A21273147}" dt="2026-04-17T09:04:48.463" v="1938" actId="1076"/>
          <ac:graphicFrameMkLst>
            <pc:docMk/>
            <pc:sldMk cId="1031017281" sldId="320"/>
            <ac:graphicFrameMk id="5" creationId="{D2869A13-590C-42C0-5DEE-724598F459E4}"/>
          </ac:graphicFrameMkLst>
        </pc:graphicFrameChg>
        <pc:picChg chg="mod">
          <ac:chgData name="Akseli Ilmanen" userId="abeef0be0a8622c2" providerId="LiveId" clId="{F4D4B13D-7E45-403B-A357-A65A21273147}" dt="2026-04-17T09:21:48.030" v="2258" actId="1076"/>
          <ac:picMkLst>
            <pc:docMk/>
            <pc:sldMk cId="1031017281" sldId="320"/>
            <ac:picMk id="6" creationId="{A5E82503-D12C-28BA-3A8C-1535BE4B9AC5}"/>
          </ac:picMkLst>
        </pc:picChg>
        <pc:picChg chg="add del mod">
          <ac:chgData name="Akseli Ilmanen" userId="abeef0be0a8622c2" providerId="LiveId" clId="{F4D4B13D-7E45-403B-A357-A65A21273147}" dt="2026-04-17T09:28:38.447" v="2282" actId="21"/>
          <ac:picMkLst>
            <pc:docMk/>
            <pc:sldMk cId="1031017281" sldId="320"/>
            <ac:picMk id="28" creationId="{05F97064-45C5-59CE-9655-F4BF74C0C3E1}"/>
          </ac:picMkLst>
        </pc:picChg>
        <pc:picChg chg="add del mod">
          <ac:chgData name="Akseli Ilmanen" userId="abeef0be0a8622c2" providerId="LiveId" clId="{F4D4B13D-7E45-403B-A357-A65A21273147}" dt="2026-04-17T09:28:34.557" v="2277" actId="22"/>
          <ac:picMkLst>
            <pc:docMk/>
            <pc:sldMk cId="1031017281" sldId="320"/>
            <ac:picMk id="31" creationId="{6F4860C5-0CA1-E725-EAFE-C2EFCAE3F272}"/>
          </ac:picMkLst>
        </pc:picChg>
        <pc:picChg chg="del mod">
          <ac:chgData name="Akseli Ilmanen" userId="abeef0be0a8622c2" providerId="LiveId" clId="{F4D4B13D-7E45-403B-A357-A65A21273147}" dt="2026-04-17T09:30:50.026" v="2369" actId="478"/>
          <ac:picMkLst>
            <pc:docMk/>
            <pc:sldMk cId="1031017281" sldId="320"/>
            <ac:picMk id="35" creationId="{4BCB37AD-6DB1-0179-CE59-1ADBF5334BFE}"/>
          </ac:picMkLst>
        </pc:picChg>
        <pc:picChg chg="add del mod">
          <ac:chgData name="Akseli Ilmanen" userId="abeef0be0a8622c2" providerId="LiveId" clId="{F4D4B13D-7E45-403B-A357-A65A21273147}" dt="2026-04-17T09:29:33.900" v="2296" actId="478"/>
          <ac:picMkLst>
            <pc:docMk/>
            <pc:sldMk cId="1031017281" sldId="320"/>
            <ac:picMk id="37" creationId="{B59D9F30-7792-D7BF-5F3B-CE4AD0518E5E}"/>
          </ac:picMkLst>
        </pc:picChg>
        <pc:picChg chg="add del mod">
          <ac:chgData name="Akseli Ilmanen" userId="abeef0be0a8622c2" providerId="LiveId" clId="{F4D4B13D-7E45-403B-A357-A65A21273147}" dt="2026-04-17T09:28:42.251" v="2286" actId="21"/>
          <ac:picMkLst>
            <pc:docMk/>
            <pc:sldMk cId="1031017281" sldId="320"/>
            <ac:picMk id="38" creationId="{05F97064-45C5-59CE-9655-F4BF74C0C3E1}"/>
          </ac:picMkLst>
        </pc:picChg>
        <pc:picChg chg="add del mod">
          <ac:chgData name="Akseli Ilmanen" userId="abeef0be0a8622c2" providerId="LiveId" clId="{F4D4B13D-7E45-403B-A357-A65A21273147}" dt="2026-04-17T09:29:39.623" v="2302" actId="21"/>
          <ac:picMkLst>
            <pc:docMk/>
            <pc:sldMk cId="1031017281" sldId="320"/>
            <ac:picMk id="39" creationId="{05F97064-45C5-59CE-9655-F4BF74C0C3E1}"/>
          </ac:picMkLst>
        </pc:picChg>
        <pc:picChg chg="add mod">
          <ac:chgData name="Akseli Ilmanen" userId="abeef0be0a8622c2" providerId="LiveId" clId="{F4D4B13D-7E45-403B-A357-A65A21273147}" dt="2026-04-17T09:29:08.517" v="2294"/>
          <ac:picMkLst>
            <pc:docMk/>
            <pc:sldMk cId="1031017281" sldId="320"/>
            <ac:picMk id="41" creationId="{DED7A63B-E451-E029-14D1-05317089BA9A}"/>
          </ac:picMkLst>
        </pc:picChg>
        <pc:picChg chg="add mod">
          <ac:chgData name="Akseli Ilmanen" userId="abeef0be0a8622c2" providerId="LiveId" clId="{F4D4B13D-7E45-403B-A357-A65A21273147}" dt="2026-04-17T09:29:45.625" v="2308" actId="1076"/>
          <ac:picMkLst>
            <pc:docMk/>
            <pc:sldMk cId="1031017281" sldId="320"/>
            <ac:picMk id="45" creationId="{4C1E3DA0-61AC-94EB-E872-8FDCFE85D38A}"/>
          </ac:picMkLst>
        </pc:picChg>
        <pc:picChg chg="add del mod">
          <ac:chgData name="Akseli Ilmanen" userId="abeef0be0a8622c2" providerId="LiveId" clId="{F4D4B13D-7E45-403B-A357-A65A21273147}" dt="2026-04-17T09:32:16.359" v="2409" actId="478"/>
          <ac:picMkLst>
            <pc:docMk/>
            <pc:sldMk cId="1031017281" sldId="320"/>
            <ac:picMk id="46" creationId="{D2FA1B31-F1C2-DE88-F958-250B69C20868}"/>
          </ac:picMkLst>
        </pc:picChg>
        <pc:picChg chg="add mod">
          <ac:chgData name="Akseli Ilmanen" userId="abeef0be0a8622c2" providerId="LiveId" clId="{F4D4B13D-7E45-403B-A357-A65A21273147}" dt="2026-04-17T09:33:03.662" v="2422" actId="1076"/>
          <ac:picMkLst>
            <pc:docMk/>
            <pc:sldMk cId="1031017281" sldId="320"/>
            <ac:picMk id="48" creationId="{05F97064-45C5-59CE-9655-F4BF74C0C3E1}"/>
          </ac:picMkLst>
        </pc:picChg>
        <pc:picChg chg="del">
          <ac:chgData name="Akseli Ilmanen" userId="abeef0be0a8622c2" providerId="LiveId" clId="{F4D4B13D-7E45-403B-A357-A65A21273147}" dt="2026-04-17T08:57:44.105" v="1739" actId="478"/>
          <ac:picMkLst>
            <pc:docMk/>
            <pc:sldMk cId="1031017281" sldId="320"/>
            <ac:picMk id="53" creationId="{C2645049-62D3-5425-2AE4-58D99EE864C7}"/>
          </ac:picMkLst>
        </pc:picChg>
        <pc:picChg chg="add mod">
          <ac:chgData name="Akseli Ilmanen" userId="abeef0be0a8622c2" providerId="LiveId" clId="{F4D4B13D-7E45-403B-A357-A65A21273147}" dt="2026-04-17T09:32:15.792" v="2407" actId="1076"/>
          <ac:picMkLst>
            <pc:docMk/>
            <pc:sldMk cId="1031017281" sldId="320"/>
            <ac:picMk id="55" creationId="{069461AB-EDF8-1E61-6C44-CE816C73D8D2}"/>
          </ac:picMkLst>
        </pc:picChg>
        <pc:picChg chg="add mod">
          <ac:chgData name="Akseli Ilmanen" userId="abeef0be0a8622c2" providerId="LiveId" clId="{F4D4B13D-7E45-403B-A357-A65A21273147}" dt="2026-04-17T09:32:28.913" v="2415"/>
          <ac:picMkLst>
            <pc:docMk/>
            <pc:sldMk cId="1031017281" sldId="320"/>
            <ac:picMk id="61" creationId="{36755FB1-CA64-1D71-F01B-A65C5E61159E}"/>
          </ac:picMkLst>
        </pc:picChg>
        <pc:picChg chg="add mod">
          <ac:chgData name="Akseli Ilmanen" userId="abeef0be0a8622c2" providerId="LiveId" clId="{F4D4B13D-7E45-403B-A357-A65A21273147}" dt="2026-04-17T09:32:28.913" v="2415"/>
          <ac:picMkLst>
            <pc:docMk/>
            <pc:sldMk cId="1031017281" sldId="320"/>
            <ac:picMk id="64" creationId="{80ED1888-44AE-489B-E305-70DDA5312D05}"/>
          </ac:picMkLst>
        </pc:picChg>
        <pc:picChg chg="add del mod">
          <ac:chgData name="Akseli Ilmanen" userId="abeef0be0a8622c2" providerId="LiveId" clId="{F4D4B13D-7E45-403B-A357-A65A21273147}" dt="2026-04-17T09:35:08.008" v="2434" actId="478"/>
          <ac:picMkLst>
            <pc:docMk/>
            <pc:sldMk cId="1031017281" sldId="320"/>
            <ac:picMk id="72" creationId="{0F86C181-8F3F-C79F-FC31-7CCD462EF19E}"/>
          </ac:picMkLst>
        </pc:picChg>
        <pc:cxnChg chg="add del">
          <ac:chgData name="Akseli Ilmanen" userId="abeef0be0a8622c2" providerId="LiveId" clId="{F4D4B13D-7E45-403B-A357-A65A21273147}" dt="2026-04-17T09:32:38.903" v="2418" actId="478"/>
          <ac:cxnSpMkLst>
            <pc:docMk/>
            <pc:sldMk cId="1031017281" sldId="320"/>
            <ac:cxnSpMk id="49" creationId="{C71A97C4-B815-9FDF-C7B6-A643DA879FF4}"/>
          </ac:cxnSpMkLst>
        </pc:cxnChg>
        <pc:cxnChg chg="add del">
          <ac:chgData name="Akseli Ilmanen" userId="abeef0be0a8622c2" providerId="LiveId" clId="{F4D4B13D-7E45-403B-A357-A65A21273147}" dt="2026-04-17T09:32:38.199" v="2417" actId="478"/>
          <ac:cxnSpMkLst>
            <pc:docMk/>
            <pc:sldMk cId="1031017281" sldId="320"/>
            <ac:cxnSpMk id="50" creationId="{341D3E1C-F866-AD4B-506F-598723C01535}"/>
          </ac:cxnSpMkLst>
        </pc:cxnChg>
        <pc:cxnChg chg="del mod">
          <ac:chgData name="Akseli Ilmanen" userId="abeef0be0a8622c2" providerId="LiveId" clId="{F4D4B13D-7E45-403B-A357-A65A21273147}" dt="2026-04-17T08:57:47.703" v="1741" actId="478"/>
          <ac:cxnSpMkLst>
            <pc:docMk/>
            <pc:sldMk cId="1031017281" sldId="320"/>
            <ac:cxnSpMk id="59" creationId="{4EFC1DA3-5066-7138-55E7-A649D344C418}"/>
          </ac:cxnSpMkLst>
        </pc:cxnChg>
        <pc:cxnChg chg="del">
          <ac:chgData name="Akseli Ilmanen" userId="abeef0be0a8622c2" providerId="LiveId" clId="{F4D4B13D-7E45-403B-A357-A65A21273147}" dt="2026-04-17T08:57:49.318" v="1742" actId="478"/>
          <ac:cxnSpMkLst>
            <pc:docMk/>
            <pc:sldMk cId="1031017281" sldId="320"/>
            <ac:cxnSpMk id="63" creationId="{9984D668-67CB-949F-6C7B-7BDBB2E87FBB}"/>
          </ac:cxnSpMkLst>
        </pc:cxnChg>
        <pc:cxnChg chg="add mod ord">
          <ac:chgData name="Akseli Ilmanen" userId="abeef0be0a8622c2" providerId="LiveId" clId="{F4D4B13D-7E45-403B-A357-A65A21273147}" dt="2026-04-17T09:32:51.955" v="2419" actId="167"/>
          <ac:cxnSpMkLst>
            <pc:docMk/>
            <pc:sldMk cId="1031017281" sldId="320"/>
            <ac:cxnSpMk id="66" creationId="{E9C44C3C-A462-EEF0-714F-1CE0E2463F37}"/>
          </ac:cxnSpMkLst>
        </pc:cxnChg>
        <pc:cxnChg chg="add mod ord">
          <ac:chgData name="Akseli Ilmanen" userId="abeef0be0a8622c2" providerId="LiveId" clId="{F4D4B13D-7E45-403B-A357-A65A21273147}" dt="2026-04-17T09:32:51.955" v="2419" actId="167"/>
          <ac:cxnSpMkLst>
            <pc:docMk/>
            <pc:sldMk cId="1031017281" sldId="320"/>
            <ac:cxnSpMk id="67" creationId="{F3D9563E-BF5E-FDB5-0DAA-01FE3D008BE3}"/>
          </ac:cxnSpMkLst>
        </pc:cxnChg>
        <pc:cxnChg chg="add mod">
          <ac:chgData name="Akseli Ilmanen" userId="abeef0be0a8622c2" providerId="LiveId" clId="{F4D4B13D-7E45-403B-A357-A65A21273147}" dt="2026-04-17T09:35:58.690" v="2485" actId="1582"/>
          <ac:cxnSpMkLst>
            <pc:docMk/>
            <pc:sldMk cId="1031017281" sldId="320"/>
            <ac:cxnSpMk id="75" creationId="{24FCA5AA-6DDF-02C7-E7FC-B7AF9CE12DCF}"/>
          </ac:cxnSpMkLst>
        </pc:cxnChg>
      </pc:sldChg>
      <pc:sldChg chg="new del ord">
        <pc:chgData name="Akseli Ilmanen" userId="abeef0be0a8622c2" providerId="LiveId" clId="{F4D4B13D-7E45-403B-A357-A65A21273147}" dt="2026-04-17T08:57:35.033" v="1737" actId="47"/>
        <pc:sldMkLst>
          <pc:docMk/>
          <pc:sldMk cId="1736280818" sldId="320"/>
        </pc:sldMkLst>
      </pc:sldChg>
      <pc:sldChg chg="modSp new mod ord">
        <pc:chgData name="Akseli Ilmanen" userId="abeef0be0a8622c2" providerId="LiveId" clId="{F4D4B13D-7E45-403B-A357-A65A21273147}" dt="2026-04-17T09:16:33.692" v="2249" actId="255"/>
        <pc:sldMkLst>
          <pc:docMk/>
          <pc:sldMk cId="516621217" sldId="321"/>
        </pc:sldMkLst>
        <pc:spChg chg="mod">
          <ac:chgData name="Akseli Ilmanen" userId="abeef0be0a8622c2" providerId="LiveId" clId="{F4D4B13D-7E45-403B-A357-A65A21273147}" dt="2026-04-17T09:02:25.822" v="1892" actId="20577"/>
          <ac:spMkLst>
            <pc:docMk/>
            <pc:sldMk cId="516621217" sldId="321"/>
            <ac:spMk id="2" creationId="{8EE060E1-07FC-6946-F60F-1A8A2307994B}"/>
          </ac:spMkLst>
        </pc:spChg>
        <pc:spChg chg="mod">
          <ac:chgData name="Akseli Ilmanen" userId="abeef0be0a8622c2" providerId="LiveId" clId="{F4D4B13D-7E45-403B-A357-A65A21273147}" dt="2026-04-17T09:16:33.692" v="2249" actId="255"/>
          <ac:spMkLst>
            <pc:docMk/>
            <pc:sldMk cId="516621217" sldId="321"/>
            <ac:spMk id="3" creationId="{E7E0FE51-EF89-4E6F-043D-24ABC501F2C8}"/>
          </ac:spMkLst>
        </pc:spChg>
      </pc:sldChg>
      <pc:sldChg chg="addSp delSp modSp add mod">
        <pc:chgData name="Akseli Ilmanen" userId="abeef0be0a8622c2" providerId="LiveId" clId="{F4D4B13D-7E45-403B-A357-A65A21273147}" dt="2026-04-17T09:38:39.001" v="2499" actId="20577"/>
        <pc:sldMkLst>
          <pc:docMk/>
          <pc:sldMk cId="1272035754" sldId="322"/>
        </pc:sldMkLst>
        <pc:spChg chg="mod">
          <ac:chgData name="Akseli Ilmanen" userId="abeef0be0a8622c2" providerId="LiveId" clId="{F4D4B13D-7E45-403B-A357-A65A21273147}" dt="2026-04-17T09:38:39.001" v="2499" actId="20577"/>
          <ac:spMkLst>
            <pc:docMk/>
            <pc:sldMk cId="1272035754" sldId="322"/>
            <ac:spMk id="2" creationId="{C5409BB7-399A-8BE2-5807-0E595BCA53E8}"/>
          </ac:spMkLst>
        </pc:spChg>
        <pc:spChg chg="del">
          <ac:chgData name="Akseli Ilmanen" userId="abeef0be0a8622c2" providerId="LiveId" clId="{F4D4B13D-7E45-403B-A357-A65A21273147}" dt="2026-04-17T09:02:48.459" v="1924" actId="478"/>
          <ac:spMkLst>
            <pc:docMk/>
            <pc:sldMk cId="1272035754" sldId="322"/>
            <ac:spMk id="3" creationId="{BBB54CC9-E2A5-5A9A-74EA-4BFCAE498AC6}"/>
          </ac:spMkLst>
        </pc:spChg>
        <pc:spChg chg="add mod">
          <ac:chgData name="Akseli Ilmanen" userId="abeef0be0a8622c2" providerId="LiveId" clId="{F4D4B13D-7E45-403B-A357-A65A21273147}" dt="2026-04-17T09:02:48.459" v="1924" actId="478"/>
          <ac:spMkLst>
            <pc:docMk/>
            <pc:sldMk cId="1272035754" sldId="322"/>
            <ac:spMk id="5" creationId="{FA39779C-F4C7-3A03-F5DA-73D9EB9DC015}"/>
          </ac:spMkLst>
        </pc:spChg>
      </pc:sldChg>
      <pc:sldChg chg="add del">
        <pc:chgData name="Akseli Ilmanen" userId="abeef0be0a8622c2" providerId="LiveId" clId="{F4D4B13D-7E45-403B-A357-A65A21273147}" dt="2026-04-17T09:09:37.639" v="1999" actId="47"/>
        <pc:sldMkLst>
          <pc:docMk/>
          <pc:sldMk cId="2223193329" sldId="323"/>
        </pc:sldMkLst>
      </pc:sldChg>
      <pc:sldChg chg="modSp new del mod">
        <pc:chgData name="Akseli Ilmanen" userId="abeef0be0a8622c2" providerId="LiveId" clId="{F4D4B13D-7E45-403B-A357-A65A21273147}" dt="2026-04-17T09:16:10.462" v="2247" actId="47"/>
        <pc:sldMkLst>
          <pc:docMk/>
          <pc:sldMk cId="3077285550" sldId="324"/>
        </pc:sldMkLst>
        <pc:spChg chg="mod">
          <ac:chgData name="Akseli Ilmanen" userId="abeef0be0a8622c2" providerId="LiveId" clId="{F4D4B13D-7E45-403B-A357-A65A21273147}" dt="2026-04-17T09:11:28.343" v="2052" actId="20577"/>
          <ac:spMkLst>
            <pc:docMk/>
            <pc:sldMk cId="3077285550" sldId="324"/>
            <ac:spMk id="2" creationId="{0B4A6CB7-CDE0-838D-3259-2D8D81DD4D53}"/>
          </ac:spMkLst>
        </pc:spChg>
        <pc:spChg chg="mod">
          <ac:chgData name="Akseli Ilmanen" userId="abeef0be0a8622c2" providerId="LiveId" clId="{F4D4B13D-7E45-403B-A357-A65A21273147}" dt="2026-04-17T09:15:56.673" v="2246" actId="20577"/>
          <ac:spMkLst>
            <pc:docMk/>
            <pc:sldMk cId="3077285550" sldId="324"/>
            <ac:spMk id="3" creationId="{5897CD7A-9137-8069-9454-1B74CB12A360}"/>
          </ac:spMkLst>
        </pc:spChg>
      </pc:sldChg>
      <pc:sldChg chg="addSp delSp modSp new del mod">
        <pc:chgData name="Akseli Ilmanen" userId="abeef0be0a8622c2" providerId="LiveId" clId="{F4D4B13D-7E45-403B-A357-A65A21273147}" dt="2026-04-18T08:19:49.181" v="2528" actId="47"/>
        <pc:sldMkLst>
          <pc:docMk/>
          <pc:sldMk cId="1762929131" sldId="325"/>
        </pc:sldMkLst>
        <pc:spChg chg="del mod">
          <ac:chgData name="Akseli Ilmanen" userId="abeef0be0a8622c2" providerId="LiveId" clId="{F4D4B13D-7E45-403B-A357-A65A21273147}" dt="2026-04-17T09:10:47.987" v="2019" actId="478"/>
          <ac:spMkLst>
            <pc:docMk/>
            <pc:sldMk cId="1762929131" sldId="325"/>
            <ac:spMk id="2" creationId="{0172E75C-212C-DCDC-D6BC-D8EE257A7000}"/>
          </ac:spMkLst>
        </pc:spChg>
        <pc:spChg chg="del mod">
          <ac:chgData name="Akseli Ilmanen" userId="abeef0be0a8622c2" providerId="LiveId" clId="{F4D4B13D-7E45-403B-A357-A65A21273147}" dt="2026-04-17T09:10:29.252" v="2002" actId="478"/>
          <ac:spMkLst>
            <pc:docMk/>
            <pc:sldMk cId="1762929131" sldId="325"/>
            <ac:spMk id="3" creationId="{51A9EA15-5E0B-4B70-48BA-DA4382C081C1}"/>
          </ac:spMkLst>
        </pc:spChg>
        <pc:spChg chg="add del mod">
          <ac:chgData name="Akseli Ilmanen" userId="abeef0be0a8622c2" providerId="LiveId" clId="{F4D4B13D-7E45-403B-A357-A65A21273147}" dt="2026-04-17T09:10:49.524" v="2020" actId="478"/>
          <ac:spMkLst>
            <pc:docMk/>
            <pc:sldMk cId="1762929131" sldId="325"/>
            <ac:spMk id="7" creationId="{DAFAEAF8-5C6D-5AEA-DF7D-40CAD65E901E}"/>
          </ac:spMkLst>
        </pc:spChg>
        <pc:picChg chg="add mod">
          <ac:chgData name="Akseli Ilmanen" userId="abeef0be0a8622c2" providerId="LiveId" clId="{F4D4B13D-7E45-403B-A357-A65A21273147}" dt="2026-04-17T09:10:53.046" v="2022" actId="14100"/>
          <ac:picMkLst>
            <pc:docMk/>
            <pc:sldMk cId="1762929131" sldId="325"/>
            <ac:picMk id="5" creationId="{5FB3C729-4217-0EE4-A238-A235D1587A98}"/>
          </ac:picMkLst>
        </pc:picChg>
        <pc:picChg chg="add mod">
          <ac:chgData name="Akseli Ilmanen" userId="abeef0be0a8622c2" providerId="LiveId" clId="{F4D4B13D-7E45-403B-A357-A65A21273147}" dt="2026-04-17T09:11:17.295" v="2027" actId="1076"/>
          <ac:picMkLst>
            <pc:docMk/>
            <pc:sldMk cId="1762929131" sldId="325"/>
            <ac:picMk id="9" creationId="{2861EB3C-41FA-B261-8E8D-EAEA8A12A8F6}"/>
          </ac:picMkLst>
        </pc:picChg>
      </pc:sldChg>
      <pc:sldChg chg="addSp delSp modSp new del mod">
        <pc:chgData name="Akseli Ilmanen" userId="abeef0be0a8622c2" providerId="LiveId" clId="{F4D4B13D-7E45-403B-A357-A65A21273147}" dt="2026-04-18T08:19:47.395" v="2527" actId="47"/>
        <pc:sldMkLst>
          <pc:docMk/>
          <pc:sldMk cId="117468554" sldId="326"/>
        </pc:sldMkLst>
        <pc:spChg chg="mod">
          <ac:chgData name="Akseli Ilmanen" userId="abeef0be0a8622c2" providerId="LiveId" clId="{F4D4B13D-7E45-403B-A357-A65A21273147}" dt="2026-04-17T09:11:54.598" v="2063" actId="1076"/>
          <ac:spMkLst>
            <pc:docMk/>
            <pc:sldMk cId="117468554" sldId="326"/>
            <ac:spMk id="2" creationId="{95058BE3-B6AE-75EA-2EC8-114197D0D7BF}"/>
          </ac:spMkLst>
        </pc:spChg>
        <pc:spChg chg="del">
          <ac:chgData name="Akseli Ilmanen" userId="abeef0be0a8622c2" providerId="LiveId" clId="{F4D4B13D-7E45-403B-A357-A65A21273147}" dt="2026-04-17T09:11:51.510" v="2062" actId="478"/>
          <ac:spMkLst>
            <pc:docMk/>
            <pc:sldMk cId="117468554" sldId="326"/>
            <ac:spMk id="3" creationId="{21FFC933-9112-A091-FCE5-D33E3D8BF285}"/>
          </ac:spMkLst>
        </pc:spChg>
        <pc:spChg chg="add mod">
          <ac:chgData name="Akseli Ilmanen" userId="abeef0be0a8622c2" providerId="LiveId" clId="{F4D4B13D-7E45-403B-A357-A65A21273147}" dt="2026-04-17T09:13:08.905" v="2072" actId="14100"/>
          <ac:spMkLst>
            <pc:docMk/>
            <pc:sldMk cId="117468554" sldId="326"/>
            <ac:spMk id="8" creationId="{A9709707-FABA-B6C8-633A-B07E25D5CBAC}"/>
          </ac:spMkLst>
        </pc:spChg>
        <pc:picChg chg="add mod modCrop">
          <ac:chgData name="Akseli Ilmanen" userId="abeef0be0a8622c2" providerId="LiveId" clId="{F4D4B13D-7E45-403B-A357-A65A21273147}" dt="2026-04-17T09:13:30.936" v="2078" actId="732"/>
          <ac:picMkLst>
            <pc:docMk/>
            <pc:sldMk cId="117468554" sldId="326"/>
            <ac:picMk id="5" creationId="{DC8DEF29-8347-0EED-4D32-EA86B622484C}"/>
          </ac:picMkLst>
        </pc:picChg>
        <pc:picChg chg="add mod">
          <ac:chgData name="Akseli Ilmanen" userId="abeef0be0a8622c2" providerId="LiveId" clId="{F4D4B13D-7E45-403B-A357-A65A21273147}" dt="2026-04-17T09:13:08.905" v="2072" actId="14100"/>
          <ac:picMkLst>
            <pc:docMk/>
            <pc:sldMk cId="117468554" sldId="326"/>
            <ac:picMk id="7" creationId="{DCBAD9B8-7F53-F81C-C545-A4059F702224}"/>
          </ac:picMkLst>
        </pc:picChg>
        <pc:picChg chg="add mod">
          <ac:chgData name="Akseli Ilmanen" userId="abeef0be0a8622c2" providerId="LiveId" clId="{F4D4B13D-7E45-403B-A357-A65A21273147}" dt="2026-04-17T09:13:21.174" v="2077" actId="1076"/>
          <ac:picMkLst>
            <pc:docMk/>
            <pc:sldMk cId="117468554" sldId="326"/>
            <ac:picMk id="2052" creationId="{6A17AAB6-839D-1A29-A01C-4449235AB0F8}"/>
          </ac:picMkLst>
        </pc:picChg>
      </pc:sldChg>
      <pc:sldChg chg="modSp new del mod ord">
        <pc:chgData name="Akseli Ilmanen" userId="abeef0be0a8622c2" providerId="LiveId" clId="{F4D4B13D-7E45-403B-A357-A65A21273147}" dt="2026-04-17T09:40:44.865" v="2522" actId="47"/>
        <pc:sldMkLst>
          <pc:docMk/>
          <pc:sldMk cId="1711622273" sldId="327"/>
        </pc:sldMkLst>
        <pc:spChg chg="mod">
          <ac:chgData name="Akseli Ilmanen" userId="abeef0be0a8622c2" providerId="LiveId" clId="{F4D4B13D-7E45-403B-A357-A65A21273147}" dt="2026-04-17T09:40:32.730" v="2513" actId="20577"/>
          <ac:spMkLst>
            <pc:docMk/>
            <pc:sldMk cId="1711622273" sldId="327"/>
            <ac:spMk id="2" creationId="{5B7B83FB-70B4-BBBF-663A-47324F53CD0D}"/>
          </ac:spMkLst>
        </pc:spChg>
      </pc:sldChg>
      <pc:sldChg chg="modSp new mod">
        <pc:chgData name="Akseli Ilmanen" userId="abeef0be0a8622c2" providerId="LiveId" clId="{F4D4B13D-7E45-403B-A357-A65A21273147}" dt="2026-04-17T09:40:42.468" v="2521" actId="20577"/>
        <pc:sldMkLst>
          <pc:docMk/>
          <pc:sldMk cId="4173947087" sldId="328"/>
        </pc:sldMkLst>
        <pc:spChg chg="mod">
          <ac:chgData name="Akseli Ilmanen" userId="abeef0be0a8622c2" providerId="LiveId" clId="{F4D4B13D-7E45-403B-A357-A65A21273147}" dt="2026-04-17T09:40:42.468" v="2521" actId="20577"/>
          <ac:spMkLst>
            <pc:docMk/>
            <pc:sldMk cId="4173947087" sldId="328"/>
            <ac:spMk id="2" creationId="{DFC22B00-BACC-7A7E-763E-94A79053C2E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B9B1B8-0F0E-4B59-8C00-4FCEEDE80CBD}" type="datetimeFigureOut">
              <a:rPr lang="en-GB" smtClean="0"/>
              <a:t>18/04/2026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77E73-A830-4742-95C9-182567F84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9209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77E73-A830-4742-95C9-182567F8435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8106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77E73-A830-4742-95C9-182567F84355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5586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77E73-A830-4742-95C9-182567F8435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9569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279B63-72FF-E581-9AC7-B157EAD8C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AEAFE9-3925-601C-B647-5186799B18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D0DE4B-CD3B-BA6C-7EC7-FF2F38F3EE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3FCA67-9E7B-B719-0D1C-2A269F53D3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5CD13-4E23-4CB3-8005-BFBEE8F4554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6420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77E73-A830-4742-95C9-182567F8435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713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77E73-A830-4742-95C9-182567F8435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6014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77E73-A830-4742-95C9-182567F8435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55297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68CE28-F341-9519-6C4B-4C58A171A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9004A5-34B7-73B7-9428-DD0DC4FCD5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A8BD82-B971-DBEA-7D60-53FA381593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20C181-8868-57B5-C731-AA0C764FE0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77E73-A830-4742-95C9-182567F8435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1452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* Doesnt have to be trial, can just be parcelated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77E73-A830-4742-95C9-182567F84355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23621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Top left graph shows that when removing changepoint features, a transformer model does a lot worse at fine-grained segmentation.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77E73-A830-4742-95C9-182567F84355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7025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E67DA-B455-A875-A69B-3125AFAC30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94AD09-2593-5FA1-BAF1-6780D783D0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CFFFA-23D4-8F06-BBA1-94399B6C9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C791E-90D5-49BC-AA12-5263E3B2B97A}" type="datetimeFigureOut">
              <a:rPr lang="en-GB" smtClean="0"/>
              <a:t>18/04/2026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BA1B72-128B-E1D7-9DF2-CF9CE7AC0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BD5518-33DF-EF85-47BE-1160574B0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C5748-ACC3-4969-9634-2C0555F153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868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FDB38-7F97-5B33-BD0C-F6F136C14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378E6C-2194-3032-13A8-4CD0BE2939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6D24F-6F78-1FD2-DE24-2DE1D0CEC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C791E-90D5-49BC-AA12-5263E3B2B97A}" type="datetimeFigureOut">
              <a:rPr lang="en-GB" smtClean="0"/>
              <a:t>18/04/2026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2DD2D2-B770-D096-ED82-AED3FFC02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3B6400-E1BE-BF23-B4A7-82B01E0D5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C5748-ACC3-4969-9634-2C0555F153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2902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40E858-616E-DE64-1870-DDB6CF77B3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5A5186-45E5-46C6-19D4-828454D19E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27585E-8CC5-5230-BF4D-B14FC3B9F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C791E-90D5-49BC-AA12-5263E3B2B97A}" type="datetimeFigureOut">
              <a:rPr lang="en-GB" smtClean="0"/>
              <a:t>18/04/2026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FBE858-A515-C68C-C27F-FE3F2B7F2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086A8-B6B1-4FAD-1C72-649F21450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C5748-ACC3-4969-9634-2C0555F153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0857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B7EC1-A4BE-C840-7787-314945B1A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43CFC-91F2-C0E4-2998-C41D5AF196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186A2-B40F-552B-51B5-CACC33CD8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C791E-90D5-49BC-AA12-5263E3B2B97A}" type="datetimeFigureOut">
              <a:rPr lang="en-GB" smtClean="0"/>
              <a:t>18/04/2026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DBD31E-3775-BE73-E4E1-AD7714C88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A4E72-DB33-E068-87F7-E60DE6399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C5748-ACC3-4969-9634-2C0555F153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7532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38B0E-7A14-6F56-8E7D-F7C02D251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254E75-1DDD-213C-D3AC-382A05C45E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970BF-C43B-5FAB-713D-3B1BAA0BF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C791E-90D5-49BC-AA12-5263E3B2B97A}" type="datetimeFigureOut">
              <a:rPr lang="en-GB" smtClean="0"/>
              <a:t>18/04/2026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429F4-EFFE-2198-32BC-5DE85DC11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D253D3-4856-0460-87DD-E3CCA7F12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C5748-ACC3-4969-9634-2C0555F153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691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44D45-F3EE-D6B9-8EC3-18ED5625A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17E6C-40A6-DB6B-1E5C-0BA440CD7A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4E5818-8AAD-530B-378B-C58EDE5003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8C2166-8E2E-5F92-10C4-58F6A91BA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C791E-90D5-49BC-AA12-5263E3B2B97A}" type="datetimeFigureOut">
              <a:rPr lang="en-GB" smtClean="0"/>
              <a:t>18/04/2026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2DD8FE-88B4-540D-ADB0-DC72F70B5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DF36E-10BE-EC09-F1FE-3DC3E7CBB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C5748-ACC3-4969-9634-2C0555F153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5971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9AE8B-F0FF-8610-CBB1-DD09DEF21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AD63D7-524F-0A6C-E4D1-4376497280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5831DF-78C5-250B-340C-3CF1603D4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153C0F-073F-CA89-7054-6D6FFCD91B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EE3B4B-2C9E-13C7-381C-3BC3C6ED32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43C5BB-ACC7-7CB6-6559-7A6AB2028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C791E-90D5-49BC-AA12-5263E3B2B97A}" type="datetimeFigureOut">
              <a:rPr lang="en-GB" smtClean="0"/>
              <a:t>18/04/2026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B431DC-6392-E268-2785-D2923DA64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BB93DC-F596-5053-D83B-C80213034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C5748-ACC3-4969-9634-2C0555F153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2580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0E29D-1683-0466-2649-1ADCF529F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BAABC0-0DB3-874A-2356-ED9116A4D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C791E-90D5-49BC-AA12-5263E3B2B97A}" type="datetimeFigureOut">
              <a:rPr lang="en-GB" smtClean="0"/>
              <a:t>18/04/2026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7D8D9F-8472-4AFC-EE27-84438AB64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F1C813-0121-D6D1-85F3-0BC438350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C5748-ACC3-4969-9634-2C0555F153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2214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6E796C-7369-3C1B-8DDD-EEAA6EFF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C791E-90D5-49BC-AA12-5263E3B2B97A}" type="datetimeFigureOut">
              <a:rPr lang="en-GB" smtClean="0"/>
              <a:t>18/04/2026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A59E2E-5161-C39D-7EE2-A78C5289F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A939C8-C15F-A1A2-A8C4-B6E0A6FF2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C5748-ACC3-4969-9634-2C0555F153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4038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791B3-BCC7-10FA-FFFB-8E42E0654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B5BB56-9487-8231-0EE5-6F6777A9A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095493-63D9-ADAB-CF4B-3650FDDF0D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894E7A-106B-CC46-5074-0B325FE9F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C791E-90D5-49BC-AA12-5263E3B2B97A}" type="datetimeFigureOut">
              <a:rPr lang="en-GB" smtClean="0"/>
              <a:t>18/04/2026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98311A-F2CA-CEBF-4A9E-3664EB430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883BD5-8952-0BD7-EB74-987F2D5F3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C5748-ACC3-4969-9634-2C0555F153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2660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CD173-5022-D34B-DF02-2A1D1816E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26A1D5-2AAD-3227-ED6B-AADCF335EB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698C1-46B5-FDBB-88A3-DFBA625A80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8A1E1B-8D2D-DA3B-E138-6288F9D45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C791E-90D5-49BC-AA12-5263E3B2B97A}" type="datetimeFigureOut">
              <a:rPr lang="en-GB" smtClean="0"/>
              <a:t>18/04/2026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573324-B99B-A2C7-1F82-8EAA6FAE1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4864E4-198A-22FA-8A6D-216895C74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C5748-ACC3-4969-9634-2C0555F153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032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E64936-3D67-74F2-8AA4-E0666B9E7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7EB4F1-D445-89EC-9565-978D7F0C18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E1AD6-E43E-55E9-2133-B502C86720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C791E-90D5-49BC-AA12-5263E3B2B97A}" type="datetimeFigureOut">
              <a:rPr lang="en-GB" smtClean="0"/>
              <a:t>18/04/2026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7D388-BB84-F900-376D-5B0ABC57C5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7C3178-6925-0803-5632-FC235AE9A3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C5748-ACC3-4969-9634-2C0555F153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3206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0.emf"/><Relationship Id="rId11" Type="http://schemas.openxmlformats.org/officeDocument/2006/relationships/image" Target="../media/image25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image" Target="../media/image20.emf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zenodo.org/records/3625992#.Xiv9jGhKhPY)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pynwb.readthedocs.io/en/latest/pynwb.behavior.html" TargetMode="External"/><Relationship Id="rId7" Type="http://schemas.openxmlformats.org/officeDocument/2006/relationships/hyperlink" Target="https://ieeexplore.ieee.org/document/10294187" TargetMode="External"/><Relationship Id="rId2" Type="http://schemas.openxmlformats.org/officeDocument/2006/relationships/hyperlink" Target="https://akseli-ilmanen.github.io/ethograph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zenodo.org/records/3625992#.Xiv9jGhKhPY)" TargetMode="External"/><Relationship Id="rId5" Type="http://schemas.openxmlformats.org/officeDocument/2006/relationships/hyperlink" Target="https://github.com/nus-cvml/awesome-temporal-action-segmentation" TargetMode="External"/><Relationship Id="rId4" Type="http://schemas.openxmlformats.org/officeDocument/2006/relationships/hyperlink" Target="https://github.com/NeurodataWithoutBorders/nwb-schema/issues/677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gif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6638E-241E-315F-6519-28614736CF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Ethograph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CA9392-9290-1F16-FDEE-D36A1FBDFE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0" y="3754438"/>
            <a:ext cx="9144000" cy="1655762"/>
          </a:xfrm>
        </p:spPr>
        <p:txBody>
          <a:bodyPr>
            <a:normAutofit/>
          </a:bodyPr>
          <a:lstStyle/>
          <a:p>
            <a:r>
              <a:rPr lang="en-GB" sz="2500" dirty="0"/>
              <a:t>A GUI for visualizing and segmenting</a:t>
            </a:r>
          </a:p>
          <a:p>
            <a:r>
              <a:rPr lang="en-GB" sz="2500" dirty="0"/>
              <a:t>multimodal behavioural timeseries data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492DCC-CA7D-9EF2-48EC-CB02F769CF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673" y="1829842"/>
            <a:ext cx="1796680" cy="168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388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B3604-2704-D6C7-96F9-36EA86547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20CE9D-FDD1-CCC0-5AB3-73759703F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2975" y="6080125"/>
            <a:ext cx="2743200" cy="365125"/>
          </a:xfrm>
        </p:spPr>
        <p:txBody>
          <a:bodyPr/>
          <a:lstStyle/>
          <a:p>
            <a:fld id="{F7C5BB8E-3537-4A23-98D3-8A9CCA876251}" type="slidenum">
              <a:rPr lang="en-GB" u="sng" smtClean="0"/>
              <a:t>10</a:t>
            </a:fld>
            <a:endParaRPr lang="en-GB" u="sng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29BF87B8-26A1-EB43-EF81-89D1FF1CE38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1424" y="1031342"/>
          <a:ext cx="1024383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5" imgW="970535" imgH="962731" progId="CorelDraw.Graphic.17">
                  <p:embed/>
                </p:oleObj>
              </mc:Choice>
              <mc:Fallback>
                <p:oleObj name="CorelDRAW" r:id="rId5" imgW="970535" imgH="962731" progId="CorelDraw.Graphic.17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29BF87B8-26A1-EB43-EF81-89D1FF1CE3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1424" y="1031342"/>
                        <a:ext cx="1024383" cy="101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459126DA-92C6-EEEB-CEB6-D8DCD92229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5981" y="5867707"/>
            <a:ext cx="1812944" cy="536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6071A3-FAAC-1DE3-FCFC-5AFB5812F8F2}"/>
              </a:ext>
            </a:extLst>
          </p:cNvPr>
          <p:cNvSpPr txBox="1"/>
          <p:nvPr/>
        </p:nvSpPr>
        <p:spPr>
          <a:xfrm>
            <a:off x="5032077" y="6340342"/>
            <a:ext cx="1851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Syllable segments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A2E900-C9FB-A6F6-4332-B31222A06678}"/>
              </a:ext>
            </a:extLst>
          </p:cNvPr>
          <p:cNvSpPr txBox="1"/>
          <p:nvPr/>
        </p:nvSpPr>
        <p:spPr>
          <a:xfrm>
            <a:off x="280657" y="1976687"/>
            <a:ext cx="1361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(512, 562, T)</a:t>
            </a:r>
            <a:endParaRPr lang="en-GB" dirty="0"/>
          </a:p>
          <a:p>
            <a:endParaRPr lang="en-GB" dirty="0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E535D8C1-B975-5698-698E-879DFBB3B6F1}"/>
              </a:ext>
            </a:extLst>
          </p:cNvPr>
          <p:cNvSpPr/>
          <p:nvPr/>
        </p:nvSpPr>
        <p:spPr>
          <a:xfrm>
            <a:off x="8776011" y="1102613"/>
            <a:ext cx="441961" cy="5360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BA7CED7-7975-A841-6E2B-4CE64CBDAFA2}"/>
              </a:ext>
            </a:extLst>
          </p:cNvPr>
          <p:cNvGrpSpPr/>
          <p:nvPr/>
        </p:nvGrpSpPr>
        <p:grpSpPr>
          <a:xfrm>
            <a:off x="9654526" y="995874"/>
            <a:ext cx="2537473" cy="741034"/>
            <a:chOff x="8572176" y="1106914"/>
            <a:chExt cx="2256816" cy="741034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C5DEB122-C52D-5D8E-6C6E-BD6375A46737}"/>
                </a:ext>
              </a:extLst>
            </p:cNvPr>
            <p:cNvSpPr/>
            <p:nvPr/>
          </p:nvSpPr>
          <p:spPr>
            <a:xfrm>
              <a:off x="8572176" y="1106914"/>
              <a:ext cx="1974836" cy="734605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D57B4B4-121C-EDF0-3E6B-7E7D477671FB}"/>
                </a:ext>
              </a:extLst>
            </p:cNvPr>
            <p:cNvSpPr txBox="1"/>
            <p:nvPr/>
          </p:nvSpPr>
          <p:spPr>
            <a:xfrm>
              <a:off x="8610600" y="1140062"/>
              <a:ext cx="22183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sz="2000" dirty="0"/>
                <a:t>Transformer model</a:t>
              </a:r>
            </a:p>
            <a:p>
              <a:r>
                <a:rPr lang="en-DE" sz="2000" dirty="0"/>
                <a:t>(Yi et al., 2019)</a:t>
              </a: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EF866DF3-E37E-43F0-6211-CC64D196AB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28546" y="3136257"/>
            <a:ext cx="4279863" cy="3603049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55AAA084-F795-92E5-1213-66482FC98D93}"/>
              </a:ext>
            </a:extLst>
          </p:cNvPr>
          <p:cNvSpPr txBox="1"/>
          <p:nvPr/>
        </p:nvSpPr>
        <p:spPr>
          <a:xfrm>
            <a:off x="371560" y="402209"/>
            <a:ext cx="60975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dirty="0"/>
              <a:t>Video frames</a:t>
            </a:r>
          </a:p>
          <a:p>
            <a:r>
              <a:rPr lang="en-DE" dirty="0"/>
              <a:t>in one trial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D2D913C-525E-D8B5-FBEC-558804EFEAA7}"/>
              </a:ext>
            </a:extLst>
          </p:cNvPr>
          <p:cNvGrpSpPr/>
          <p:nvPr/>
        </p:nvGrpSpPr>
        <p:grpSpPr>
          <a:xfrm>
            <a:off x="1812379" y="118694"/>
            <a:ext cx="6697724" cy="3593738"/>
            <a:chOff x="1812379" y="118694"/>
            <a:chExt cx="6697724" cy="3593738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525F2F07-A55A-1979-472F-DCEB203F4EC6}"/>
                </a:ext>
              </a:extLst>
            </p:cNvPr>
            <p:cNvSpPr/>
            <p:nvPr/>
          </p:nvSpPr>
          <p:spPr>
            <a:xfrm>
              <a:off x="2366602" y="118694"/>
              <a:ext cx="6092361" cy="292464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C1AAA84F-5A92-B3C9-44EE-6880ADF8B4A0}"/>
                </a:ext>
              </a:extLst>
            </p:cNvPr>
            <p:cNvSpPr/>
            <p:nvPr/>
          </p:nvSpPr>
          <p:spPr>
            <a:xfrm>
              <a:off x="1812379" y="937772"/>
              <a:ext cx="441961" cy="536000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D4569B1-B658-2295-E7BC-B3423A877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r="39833"/>
            <a:stretch>
              <a:fillRect/>
            </a:stretch>
          </p:blipFill>
          <p:spPr>
            <a:xfrm>
              <a:off x="4547292" y="538402"/>
              <a:ext cx="1955314" cy="2257615"/>
            </a:xfrm>
            <a:prstGeom prst="rect">
              <a:avLst/>
            </a:prstGeom>
          </p:spPr>
        </p:pic>
        <p:sp>
          <p:nvSpPr>
            <p:cNvPr id="15" name="Left Brace 14">
              <a:extLst>
                <a:ext uri="{FF2B5EF4-FFF2-40B4-BE49-F238E27FC236}">
                  <a16:creationId xmlns:a16="http://schemas.microsoft.com/office/drawing/2014/main" id="{5E35EDA9-49B5-7FFE-8E09-2BEF08151224}"/>
                </a:ext>
              </a:extLst>
            </p:cNvPr>
            <p:cNvSpPr/>
            <p:nvPr/>
          </p:nvSpPr>
          <p:spPr>
            <a:xfrm flipH="1">
              <a:off x="6469114" y="2118240"/>
              <a:ext cx="441960" cy="609600"/>
            </a:xfrm>
            <a:prstGeom prst="leftBrac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16" name="Left Brace 15">
              <a:extLst>
                <a:ext uri="{FF2B5EF4-FFF2-40B4-BE49-F238E27FC236}">
                  <a16:creationId xmlns:a16="http://schemas.microsoft.com/office/drawing/2014/main" id="{7B8C4E06-1AB7-5FF3-259A-CC5EAEE16E25}"/>
                </a:ext>
              </a:extLst>
            </p:cNvPr>
            <p:cNvSpPr/>
            <p:nvPr/>
          </p:nvSpPr>
          <p:spPr>
            <a:xfrm rot="10800000">
              <a:off x="6507538" y="1473773"/>
              <a:ext cx="441960" cy="609600"/>
            </a:xfrm>
            <a:prstGeom prst="leftBrace">
              <a:avLst/>
            </a:prstGeom>
            <a:ln w="28575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254BECD-1A96-4A9B-B2E1-3E29CCD55E30}"/>
                </a:ext>
              </a:extLst>
            </p:cNvPr>
            <p:cNvSpPr txBox="1"/>
            <p:nvPr/>
          </p:nvSpPr>
          <p:spPr>
            <a:xfrm>
              <a:off x="6798994" y="2119813"/>
              <a:ext cx="17111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b="1" dirty="0">
                  <a:solidFill>
                    <a:srgbClr val="C00000"/>
                  </a:solidFill>
                </a:rPr>
                <a:t>Video features</a:t>
              </a:r>
            </a:p>
            <a:p>
              <a:r>
                <a:rPr lang="en-DE" dirty="0">
                  <a:solidFill>
                    <a:srgbClr val="C00000"/>
                  </a:solidFill>
                </a:rPr>
                <a:t>(</a:t>
              </a:r>
              <a:r>
                <a:rPr lang="en-GB" dirty="0">
                  <a:solidFill>
                    <a:srgbClr val="C00000"/>
                  </a:solidFill>
                </a:rPr>
                <a:t>Xie et al., 2018</a:t>
              </a:r>
              <a:r>
                <a:rPr lang="en-DE" dirty="0">
                  <a:solidFill>
                    <a:srgbClr val="C00000"/>
                  </a:solidFill>
                </a:rPr>
                <a:t>)</a:t>
              </a:r>
              <a:endParaRPr lang="en-GB" dirty="0">
                <a:solidFill>
                  <a:srgbClr val="C0000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1DA51A5-893D-0E96-DD32-D5E5E0CA0131}"/>
                </a:ext>
              </a:extLst>
            </p:cNvPr>
            <p:cNvSpPr txBox="1"/>
            <p:nvPr/>
          </p:nvSpPr>
          <p:spPr>
            <a:xfrm>
              <a:off x="6749357" y="1475142"/>
              <a:ext cx="13935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b="1" dirty="0">
                  <a:solidFill>
                    <a:srgbClr val="70AD47"/>
                  </a:solidFill>
                </a:rPr>
                <a:t>Changepoint</a:t>
              </a:r>
            </a:p>
            <a:p>
              <a:r>
                <a:rPr lang="en-DE" b="1" dirty="0">
                  <a:solidFill>
                    <a:srgbClr val="70AD47"/>
                  </a:solidFill>
                </a:rPr>
                <a:t>features</a:t>
              </a:r>
              <a:endParaRPr lang="en-GB" b="1" dirty="0">
                <a:solidFill>
                  <a:srgbClr val="70AD47"/>
                </a:solidFill>
              </a:endParaRPr>
            </a:p>
          </p:txBody>
        </p:sp>
        <p:sp>
          <p:nvSpPr>
            <p:cNvPr id="19" name="Left Brace 18">
              <a:extLst>
                <a:ext uri="{FF2B5EF4-FFF2-40B4-BE49-F238E27FC236}">
                  <a16:creationId xmlns:a16="http://schemas.microsoft.com/office/drawing/2014/main" id="{BEDDB724-957A-C04D-9973-8CE66C1F18AB}"/>
                </a:ext>
              </a:extLst>
            </p:cNvPr>
            <p:cNvSpPr/>
            <p:nvPr/>
          </p:nvSpPr>
          <p:spPr>
            <a:xfrm>
              <a:off x="4307263" y="543270"/>
              <a:ext cx="441960" cy="1047751"/>
            </a:xfrm>
            <a:prstGeom prst="leftBrac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7030A0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547E7BB-9F20-A4DC-5AAD-8865D934F963}"/>
                </a:ext>
              </a:extLst>
            </p:cNvPr>
            <p:cNvSpPr txBox="1"/>
            <p:nvPr/>
          </p:nvSpPr>
          <p:spPr>
            <a:xfrm>
              <a:off x="2485437" y="425842"/>
              <a:ext cx="237521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b="1" dirty="0">
                  <a:solidFill>
                    <a:srgbClr val="7030A0"/>
                  </a:solidFill>
                </a:rPr>
                <a:t>Kinematic features</a:t>
              </a:r>
            </a:p>
            <a:p>
              <a:r>
                <a:rPr lang="en-DE" dirty="0">
                  <a:solidFill>
                    <a:srgbClr val="7030A0"/>
                  </a:solidFill>
                </a:rPr>
                <a:t>positions, velocities, speed, pairwise distance</a:t>
              </a:r>
              <a:r>
                <a:rPr lang="de-DE" dirty="0">
                  <a:solidFill>
                    <a:srgbClr val="7030A0"/>
                  </a:solidFill>
                </a:rPr>
                <a:t>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37BCF1C-DB00-DBCF-4290-D61E51A98DB7}"/>
                </a:ext>
              </a:extLst>
            </p:cNvPr>
            <p:cNvSpPr txBox="1"/>
            <p:nvPr/>
          </p:nvSpPr>
          <p:spPr>
            <a:xfrm>
              <a:off x="5200180" y="3066101"/>
              <a:ext cx="78258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dirty="0"/>
                <a:t>(61, T)</a:t>
              </a:r>
              <a:endParaRPr lang="en-GB" dirty="0"/>
            </a:p>
            <a:p>
              <a:endParaRPr lang="en-GB" dirty="0"/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F7304003-41F1-63DF-78F3-024D4C46B87F}"/>
                </a:ext>
              </a:extLst>
            </p:cNvPr>
            <p:cNvCxnSpPr/>
            <p:nvPr/>
          </p:nvCxnSpPr>
          <p:spPr>
            <a:xfrm>
              <a:off x="4596823" y="2796017"/>
              <a:ext cx="199697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DB07F62-0FCC-8054-772A-C69836112CB0}"/>
                </a:ext>
              </a:extLst>
            </p:cNvPr>
            <p:cNvSpPr txBox="1"/>
            <p:nvPr/>
          </p:nvSpPr>
          <p:spPr>
            <a:xfrm>
              <a:off x="5200180" y="2750203"/>
              <a:ext cx="6495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dirty="0"/>
                <a:t>Time</a:t>
              </a:r>
              <a:endParaRPr lang="en-GB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1388D68-857D-E266-AB84-2DBF37E77C19}"/>
                </a:ext>
              </a:extLst>
            </p:cNvPr>
            <p:cNvSpPr txBox="1"/>
            <p:nvPr/>
          </p:nvSpPr>
          <p:spPr>
            <a:xfrm>
              <a:off x="4142651" y="139515"/>
              <a:ext cx="2631682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sz="2300" b="1" dirty="0">
                  <a:solidFill>
                    <a:srgbClr val="0070C0"/>
                  </a:solidFill>
                </a:rPr>
                <a:t>Feature Engineering</a:t>
              </a:r>
              <a:endParaRPr lang="en-GB" sz="2300" b="1" dirty="0">
                <a:solidFill>
                  <a:srgbClr val="0070C0"/>
                </a:solidFill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B5F2EA99-D67F-ED1B-AE26-04CFF463AE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10508" y="3239785"/>
            <a:ext cx="1546489" cy="307167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99ED8364-B7BB-4616-1001-2173DB203737}"/>
              </a:ext>
            </a:extLst>
          </p:cNvPr>
          <p:cNvSpPr txBox="1"/>
          <p:nvPr/>
        </p:nvSpPr>
        <p:spPr>
          <a:xfrm>
            <a:off x="8410508" y="3174561"/>
            <a:ext cx="161492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300" b="1" u="sng" dirty="0">
                <a:solidFill>
                  <a:srgbClr val="70AD47"/>
                </a:solidFill>
              </a:rPr>
              <a:t>Refinement</a:t>
            </a:r>
            <a:endParaRPr lang="en-GB" sz="2300" b="1" u="sng" dirty="0">
              <a:solidFill>
                <a:srgbClr val="70AD47"/>
              </a:solidFill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7D0D6A2-397F-B200-A4A4-6B86F589484A}"/>
              </a:ext>
            </a:extLst>
          </p:cNvPr>
          <p:cNvCxnSpPr/>
          <p:nvPr/>
        </p:nvCxnSpPr>
        <p:spPr>
          <a:xfrm>
            <a:off x="10344150" y="1711429"/>
            <a:ext cx="0" cy="16672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D10F7DD-DEEF-17CD-6D56-F1071CA364CB}"/>
              </a:ext>
            </a:extLst>
          </p:cNvPr>
          <p:cNvCxnSpPr/>
          <p:nvPr/>
        </p:nvCxnSpPr>
        <p:spPr>
          <a:xfrm>
            <a:off x="11325225" y="1720954"/>
            <a:ext cx="0" cy="16672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Arrow: Right 50">
            <a:extLst>
              <a:ext uri="{FF2B5EF4-FFF2-40B4-BE49-F238E27FC236}">
                <a16:creationId xmlns:a16="http://schemas.microsoft.com/office/drawing/2014/main" id="{44E54674-9487-A991-A28A-B4BEFEC2BAE3}"/>
              </a:ext>
            </a:extLst>
          </p:cNvPr>
          <p:cNvSpPr/>
          <p:nvPr/>
        </p:nvSpPr>
        <p:spPr>
          <a:xfrm rot="10800000">
            <a:off x="6941772" y="5909250"/>
            <a:ext cx="441961" cy="5360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3" name="model predictions and confidence">
            <a:hlinkClick r:id="" action="ppaction://media"/>
            <a:extLst>
              <a:ext uri="{FF2B5EF4-FFF2-40B4-BE49-F238E27FC236}">
                <a16:creationId xmlns:a16="http://schemas.microsoft.com/office/drawing/2014/main" id="{5E3FBEB5-F003-08E3-4CB3-2EAE02064C5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3082"/>
                </p14:media>
              </p:ext>
            </p:extLst>
          </p:nvPr>
        </p:nvPicPr>
        <p:blipFill>
          <a:blip r:embed="rId11"/>
          <a:srcRect l="5341" t="64875" r="46217" b="7173"/>
          <a:stretch>
            <a:fillRect/>
          </a:stretch>
        </p:blipFill>
        <p:spPr>
          <a:xfrm>
            <a:off x="611590" y="3672468"/>
            <a:ext cx="6268324" cy="2034608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BE476775-B070-54BF-B85C-2D8A1D1A3316}"/>
              </a:ext>
            </a:extLst>
          </p:cNvPr>
          <p:cNvSpPr txBox="1"/>
          <p:nvPr/>
        </p:nvSpPr>
        <p:spPr>
          <a:xfrm>
            <a:off x="1654164" y="3251505"/>
            <a:ext cx="1424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Ground truth</a:t>
            </a:r>
            <a:endParaRPr lang="en-GB" dirty="0"/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6827E3C5-3BA0-FA0C-C41D-B8CDFB292E8A}"/>
              </a:ext>
            </a:extLst>
          </p:cNvPr>
          <p:cNvCxnSpPr>
            <a:cxnSpLocks/>
            <a:stCxn id="57" idx="3"/>
          </p:cNvCxnSpPr>
          <p:nvPr/>
        </p:nvCxnSpPr>
        <p:spPr>
          <a:xfrm>
            <a:off x="3079041" y="3436171"/>
            <a:ext cx="173374" cy="3368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F8A905A3-6AEB-7263-3464-4C1B9D315237}"/>
              </a:ext>
            </a:extLst>
          </p:cNvPr>
          <p:cNvSpPr txBox="1"/>
          <p:nvPr/>
        </p:nvSpPr>
        <p:spPr>
          <a:xfrm>
            <a:off x="1772998" y="5823802"/>
            <a:ext cx="1896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Model predictions</a:t>
            </a:r>
            <a:endParaRPr lang="en-GB" dirty="0"/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A0B702CD-90B7-C73A-2AC9-A2D4845C1B8F}"/>
              </a:ext>
            </a:extLst>
          </p:cNvPr>
          <p:cNvCxnSpPr>
            <a:cxnSpLocks/>
          </p:cNvCxnSpPr>
          <p:nvPr/>
        </p:nvCxnSpPr>
        <p:spPr>
          <a:xfrm flipV="1">
            <a:off x="3079041" y="5497033"/>
            <a:ext cx="221680" cy="4122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D3BB8F9-0C42-CF6F-714F-CE9CAF8062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85437" y="1599576"/>
            <a:ext cx="838900" cy="5633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ADD4B5B-412E-D289-0E4B-77E495133FA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66747" y="1544267"/>
            <a:ext cx="702649" cy="64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20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291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53"/>
                </p:tgtEl>
              </p:cMediaNode>
            </p:video>
          </p:childTnLst>
        </p:cTn>
      </p:par>
    </p:tnLst>
    <p:bldLst>
      <p:bldP spid="3" grpId="0"/>
      <p:bldP spid="30" grpId="0" animBg="1"/>
      <p:bldP spid="47" grpId="0"/>
      <p:bldP spid="51" grpId="0" animBg="1"/>
      <p:bldP spid="57" grpId="0"/>
      <p:bldP spid="6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E79A44-323D-3ABE-586D-F3B9751B5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09BB7-399A-8BE2-5807-0E595BCA5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Can we make this </a:t>
            </a:r>
            <a:br>
              <a:rPr lang="de-DE" dirty="0"/>
            </a:br>
            <a:r>
              <a:rPr lang="de-DE" dirty="0"/>
              <a:t>more modular?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39779C-F4C7-3A03-F5DA-73D9EB9DC0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2035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747D21-15AC-1A7E-2055-AB4A533E2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E9C44C3C-A462-EEF0-714F-1CE0E2463F37}"/>
              </a:ext>
            </a:extLst>
          </p:cNvPr>
          <p:cNvCxnSpPr/>
          <p:nvPr/>
        </p:nvCxnSpPr>
        <p:spPr>
          <a:xfrm>
            <a:off x="10344150" y="1711429"/>
            <a:ext cx="0" cy="16672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F3D9563E-BF5E-FDB5-0DAA-01FE3D008BE3}"/>
              </a:ext>
            </a:extLst>
          </p:cNvPr>
          <p:cNvCxnSpPr/>
          <p:nvPr/>
        </p:nvCxnSpPr>
        <p:spPr>
          <a:xfrm>
            <a:off x="11325225" y="1720954"/>
            <a:ext cx="0" cy="16672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D2869A13-590C-42C0-5DEE-724598F459E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7880468"/>
              </p:ext>
            </p:extLst>
          </p:nvPr>
        </p:nvGraphicFramePr>
        <p:xfrm>
          <a:off x="346996" y="1094510"/>
          <a:ext cx="1024383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970535" imgH="962731" progId="CorelDraw.Graphic.17">
                  <p:embed/>
                </p:oleObj>
              </mc:Choice>
              <mc:Fallback>
                <p:oleObj name="CorelDRAW" r:id="rId3" imgW="970535" imgH="962731" progId="CorelDraw.Graphic.17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D2869A13-590C-42C0-5DEE-724598F459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6996" y="1094510"/>
                        <a:ext cx="1024383" cy="101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A5E82503-D12C-28BA-3A8C-1535BE4B9A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6249" y="5875593"/>
            <a:ext cx="1812944" cy="536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1F3577-9B65-DEB3-48FB-A2A2AC423765}"/>
              </a:ext>
            </a:extLst>
          </p:cNvPr>
          <p:cNvSpPr txBox="1"/>
          <p:nvPr/>
        </p:nvSpPr>
        <p:spPr>
          <a:xfrm>
            <a:off x="4822345" y="6348228"/>
            <a:ext cx="1851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Syllable segments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369355-0D59-94ED-3B3F-F29BC0735DBC}"/>
              </a:ext>
            </a:extLst>
          </p:cNvPr>
          <p:cNvSpPr txBox="1"/>
          <p:nvPr/>
        </p:nvSpPr>
        <p:spPr>
          <a:xfrm>
            <a:off x="316229" y="2039855"/>
            <a:ext cx="1361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(512, 562, T)</a:t>
            </a:r>
            <a:endParaRPr lang="en-GB" dirty="0"/>
          </a:p>
          <a:p>
            <a:endParaRPr lang="en-GB" dirty="0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27423E5C-3772-362F-56EB-566EDFC96B99}"/>
              </a:ext>
            </a:extLst>
          </p:cNvPr>
          <p:cNvSpPr/>
          <p:nvPr/>
        </p:nvSpPr>
        <p:spPr>
          <a:xfrm>
            <a:off x="6780616" y="1094510"/>
            <a:ext cx="441961" cy="5360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84EC305-86E8-0348-B013-E1DC51F1262C}"/>
              </a:ext>
            </a:extLst>
          </p:cNvPr>
          <p:cNvSpPr txBox="1"/>
          <p:nvPr/>
        </p:nvSpPr>
        <p:spPr>
          <a:xfrm>
            <a:off x="445811" y="465377"/>
            <a:ext cx="60975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dirty="0"/>
              <a:t>Video frames</a:t>
            </a:r>
          </a:p>
          <a:p>
            <a:r>
              <a:rPr lang="en-DE" dirty="0"/>
              <a:t>in one trial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D2FA1B31-F1C2-DE88-F958-250B69C208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0776" y="3247671"/>
            <a:ext cx="1546489" cy="307167"/>
          </a:xfrm>
          <a:prstGeom prst="rect">
            <a:avLst/>
          </a:prstGeom>
        </p:spPr>
      </p:pic>
      <p:sp>
        <p:nvSpPr>
          <p:cNvPr id="51" name="Arrow: Right 50">
            <a:extLst>
              <a:ext uri="{FF2B5EF4-FFF2-40B4-BE49-F238E27FC236}">
                <a16:creationId xmlns:a16="http://schemas.microsoft.com/office/drawing/2014/main" id="{0D3E8F87-5266-A570-EBF4-67F003FFA191}"/>
              </a:ext>
            </a:extLst>
          </p:cNvPr>
          <p:cNvSpPr/>
          <p:nvPr/>
        </p:nvSpPr>
        <p:spPr>
          <a:xfrm rot="10800000">
            <a:off x="6732040" y="5917136"/>
            <a:ext cx="441961" cy="5360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80F6A33A-92A2-53D2-D7CB-6D7431079FCC}"/>
              </a:ext>
            </a:extLst>
          </p:cNvPr>
          <p:cNvSpPr/>
          <p:nvPr/>
        </p:nvSpPr>
        <p:spPr>
          <a:xfrm>
            <a:off x="2102167" y="1131033"/>
            <a:ext cx="441961" cy="5360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9171797-EE27-AF66-27CC-1BD12E6EF0D0}"/>
              </a:ext>
            </a:extLst>
          </p:cNvPr>
          <p:cNvSpPr/>
          <p:nvPr/>
        </p:nvSpPr>
        <p:spPr>
          <a:xfrm>
            <a:off x="4086366" y="1001892"/>
            <a:ext cx="2013853" cy="8531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3C50A4-D7F2-BEBB-8879-7F0EBC26D6BB}"/>
              </a:ext>
            </a:extLst>
          </p:cNvPr>
          <p:cNvSpPr txBox="1"/>
          <p:nvPr/>
        </p:nvSpPr>
        <p:spPr>
          <a:xfrm>
            <a:off x="4173260" y="1028353"/>
            <a:ext cx="163057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300" b="1" dirty="0">
                <a:solidFill>
                  <a:srgbClr val="0070C0"/>
                </a:solidFill>
              </a:rPr>
              <a:t>Feature </a:t>
            </a:r>
            <a:endParaRPr lang="de-DE" sz="2300" b="1" dirty="0">
              <a:solidFill>
                <a:srgbClr val="0070C0"/>
              </a:solidFill>
            </a:endParaRPr>
          </a:p>
          <a:p>
            <a:r>
              <a:rPr lang="en-DE" sz="2300" b="1" dirty="0">
                <a:solidFill>
                  <a:srgbClr val="0070C0"/>
                </a:solidFill>
              </a:rPr>
              <a:t>Engineering</a:t>
            </a:r>
            <a:endParaRPr lang="en-GB" sz="2300" b="1" dirty="0">
              <a:solidFill>
                <a:srgbClr val="0070C0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33A7C27-3CBE-5BA8-4DE8-42BA786B6825}"/>
              </a:ext>
            </a:extLst>
          </p:cNvPr>
          <p:cNvGrpSpPr/>
          <p:nvPr/>
        </p:nvGrpSpPr>
        <p:grpSpPr>
          <a:xfrm>
            <a:off x="9444794" y="1003760"/>
            <a:ext cx="2430977" cy="906809"/>
            <a:chOff x="8572176" y="1106914"/>
            <a:chExt cx="2256817" cy="734605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3A65E031-2E4B-06DF-1D3E-3ACF5FF8AA62}"/>
                </a:ext>
              </a:extLst>
            </p:cNvPr>
            <p:cNvSpPr/>
            <p:nvPr/>
          </p:nvSpPr>
          <p:spPr>
            <a:xfrm>
              <a:off x="8572176" y="1106914"/>
              <a:ext cx="1974836" cy="734605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46B610A-A6E2-4D72-DA87-0E609A2C414F}"/>
                </a:ext>
              </a:extLst>
            </p:cNvPr>
            <p:cNvSpPr txBox="1"/>
            <p:nvPr/>
          </p:nvSpPr>
          <p:spPr>
            <a:xfrm>
              <a:off x="8610601" y="1127710"/>
              <a:ext cx="2218392" cy="6731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b="1" dirty="0">
                  <a:solidFill>
                    <a:schemeClr val="accent2">
                      <a:lumMod val="50000"/>
                    </a:schemeClr>
                  </a:solidFill>
                </a:rPr>
                <a:t>Segmentation</a:t>
              </a:r>
            </a:p>
            <a:p>
              <a:r>
                <a:rPr lang="de-DE" sz="2400" b="1" dirty="0">
                  <a:solidFill>
                    <a:schemeClr val="accent2">
                      <a:lumMod val="50000"/>
                    </a:schemeClr>
                  </a:solidFill>
                </a:rPr>
                <a:t>models</a:t>
              </a:r>
              <a:endParaRPr lang="en-DE" sz="24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4C1E3DA0-61AC-94EB-E872-8FDCFE85D3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0663" y="2314636"/>
            <a:ext cx="4053343" cy="248040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5F97064-45C5-59CE-9655-F4BF74C0C3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11175" y="1443061"/>
            <a:ext cx="1024382" cy="864205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DC197A72-0192-BC43-F1A8-DD4944A23CDD}"/>
              </a:ext>
            </a:extLst>
          </p:cNvPr>
          <p:cNvSpPr txBox="1"/>
          <p:nvPr/>
        </p:nvSpPr>
        <p:spPr>
          <a:xfrm>
            <a:off x="2446954" y="4775834"/>
            <a:ext cx="24636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- Video features?</a:t>
            </a:r>
          </a:p>
          <a:p>
            <a:r>
              <a:rPr lang="de-DE" b="1" dirty="0"/>
              <a:t>- Changepoint features?</a:t>
            </a:r>
            <a:endParaRPr lang="en-GB" b="1" dirty="0"/>
          </a:p>
        </p:txBody>
      </p:sp>
      <p:sp>
        <p:nvSpPr>
          <p:cNvPr id="60" name="Slide Number Placeholder 2">
            <a:extLst>
              <a:ext uri="{FF2B5EF4-FFF2-40B4-BE49-F238E27FC236}">
                <a16:creationId xmlns:a16="http://schemas.microsoft.com/office/drawing/2014/main" id="{A1AB9841-ED2E-ED77-1133-74C26D1D0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2975" y="6080125"/>
            <a:ext cx="2743200" cy="365125"/>
          </a:xfrm>
        </p:spPr>
        <p:txBody>
          <a:bodyPr/>
          <a:lstStyle/>
          <a:p>
            <a:fld id="{F7C5BB8E-3537-4A23-98D3-8A9CCA876251}" type="slidenum">
              <a:rPr lang="en-GB" u="sng" smtClean="0"/>
              <a:t>12</a:t>
            </a:fld>
            <a:endParaRPr lang="en-GB" u="sng"/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36755FB1-CA64-1D71-F01B-A65C5E6115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28546" y="3136257"/>
            <a:ext cx="4279863" cy="360304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80ED1888-44AE-489B-E305-70DDA5312D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0508" y="3239785"/>
            <a:ext cx="1546489" cy="307167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CA31D375-7BC0-28AF-7BAF-64B275CF10EC}"/>
              </a:ext>
            </a:extLst>
          </p:cNvPr>
          <p:cNvSpPr txBox="1"/>
          <p:nvPr/>
        </p:nvSpPr>
        <p:spPr>
          <a:xfrm>
            <a:off x="8410508" y="3174561"/>
            <a:ext cx="161492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300" b="1" u="sng" dirty="0">
                <a:solidFill>
                  <a:srgbClr val="70AD47"/>
                </a:solidFill>
              </a:rPr>
              <a:t>Refinement</a:t>
            </a:r>
            <a:endParaRPr lang="en-GB" sz="2300" b="1" u="sng" dirty="0">
              <a:solidFill>
                <a:srgbClr val="70AD47"/>
              </a:solidFill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0F1ED6F-F756-71B0-19CB-0CDE6A1A047B}"/>
              </a:ext>
            </a:extLst>
          </p:cNvPr>
          <p:cNvSpPr txBox="1"/>
          <p:nvPr/>
        </p:nvSpPr>
        <p:spPr>
          <a:xfrm>
            <a:off x="8102032" y="248039"/>
            <a:ext cx="1743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Problem: </a:t>
            </a:r>
          </a:p>
          <a:p>
            <a:r>
              <a:rPr lang="de-DE" b="1" dirty="0">
                <a:solidFill>
                  <a:srgbClr val="FF0000"/>
                </a:solidFill>
              </a:rPr>
              <a:t>These change</a:t>
            </a:r>
          </a:p>
          <a:p>
            <a:r>
              <a:rPr lang="de-DE" b="1" dirty="0">
                <a:solidFill>
                  <a:srgbClr val="FF0000"/>
                </a:solidFill>
              </a:rPr>
              <a:t>every year</a:t>
            </a:r>
            <a:endParaRPr lang="en-GB" b="1" dirty="0">
              <a:solidFill>
                <a:srgbClr val="FF0000"/>
              </a:solidFill>
            </a:endParaRP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24FCA5AA-6DDF-02C7-E7FC-B7AF9CE12DCF}"/>
              </a:ext>
            </a:extLst>
          </p:cNvPr>
          <p:cNvCxnSpPr>
            <a:cxnSpLocks/>
          </p:cNvCxnSpPr>
          <p:nvPr/>
        </p:nvCxnSpPr>
        <p:spPr>
          <a:xfrm>
            <a:off x="9217972" y="955546"/>
            <a:ext cx="529293" cy="13896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101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7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C657D-8F59-B2AD-C2D5-667EEC0375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05531-24F2-8989-742E-E01C41063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988" y="80535"/>
            <a:ext cx="10515600" cy="1325563"/>
          </a:xfrm>
        </p:spPr>
        <p:txBody>
          <a:bodyPr/>
          <a:lstStyle/>
          <a:p>
            <a:r>
              <a:rPr lang="de-DE" dirty="0"/>
              <a:t>Case study: </a:t>
            </a:r>
            <a:endParaRPr lang="en-GB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851DB80-09D4-5136-C426-D79007C21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788" y="1406096"/>
            <a:ext cx="6418784" cy="441413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3868DA2-C0D3-55D8-2400-64EAA1E6CD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988" y="3000879"/>
            <a:ext cx="4915398" cy="335792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EA0A9DF-B832-602B-9C2E-19B3C4EC0C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4897" y="314534"/>
            <a:ext cx="5657127" cy="86611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ADBF9B51-A886-5D1D-ECA2-11322FF31849}"/>
              </a:ext>
            </a:extLst>
          </p:cNvPr>
          <p:cNvSpPr txBox="1"/>
          <p:nvPr/>
        </p:nvSpPr>
        <p:spPr>
          <a:xfrm>
            <a:off x="6972300" y="6174134"/>
            <a:ext cx="61531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0563C1"/>
                </a:solidFill>
                <a:effectLst/>
                <a:latin typeface="Monaspace Neon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https://zenodo.org/records/3625992#.Xiv9jGhKhPY)</a:t>
            </a:r>
            <a:endParaRPr lang="en-GB" b="0" i="0" dirty="0">
              <a:solidFill>
                <a:srgbClr val="0563C1"/>
              </a:solidFill>
              <a:effectLst/>
              <a:latin typeface="Monaspace Neon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6CF827AC-1AFF-B5FD-E3B3-85406F661B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797" y="1624819"/>
            <a:ext cx="4457782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41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32FAB-637F-A46B-B6DE-233CA6B4D7D8}"/>
              </a:ext>
            </a:extLst>
          </p:cNvPr>
          <p:cNvSpPr txBox="1">
            <a:spLocks/>
          </p:cNvSpPr>
          <p:nvPr/>
        </p:nvSpPr>
        <p:spPr>
          <a:xfrm>
            <a:off x="98090" y="98059"/>
            <a:ext cx="1209391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Making behaviour segmentation more </a:t>
            </a:r>
            <a:r>
              <a:rPr lang="de-DE" b="1" dirty="0"/>
              <a:t>modular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01D397-16CD-0ECE-3C6E-E6454420B2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912"/>
            <a:ext cx="12192000" cy="518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1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407277-8019-6F00-4C4B-54CD55861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C0CA18A-8588-C4D1-D130-33906C0342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48" y="68940"/>
            <a:ext cx="11487903" cy="672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5911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2081C7-CA6C-E8CB-87D4-5FC518302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1642C64-16B8-EDC1-B0B8-A6C28F3973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67" y="0"/>
            <a:ext cx="117256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1982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042D5-4E1A-3F15-BF0A-6F58AB0D5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74625"/>
            <a:ext cx="10515600" cy="1325563"/>
          </a:xfrm>
        </p:spPr>
        <p:txBody>
          <a:bodyPr/>
          <a:lstStyle/>
          <a:p>
            <a:r>
              <a:rPr lang="de-DE" dirty="0"/>
              <a:t>Helpful links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DFA9F-F8CB-6084-467B-F20307A5B6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b="1" dirty="0" err="1"/>
              <a:t>Ethograph</a:t>
            </a:r>
            <a:r>
              <a:rPr lang="en-GB" b="1" dirty="0"/>
              <a:t> Documentation</a:t>
            </a:r>
          </a:p>
          <a:p>
            <a:pPr>
              <a:buFontTx/>
              <a:buChar char="-"/>
            </a:pPr>
            <a:r>
              <a:rPr lang="en-GB" dirty="0">
                <a:hlinkClick r:id="rId2"/>
              </a:rPr>
              <a:t>https://akseli-ilmanen.github.io/ethograph</a:t>
            </a:r>
            <a:endParaRPr lang="en-GB" dirty="0"/>
          </a:p>
          <a:p>
            <a:pPr marL="0" indent="0">
              <a:buNone/>
            </a:pPr>
            <a:endParaRPr lang="en-GB" dirty="0">
              <a:hlinkClick r:id="rId3"/>
            </a:endParaRPr>
          </a:p>
          <a:p>
            <a:pPr marL="0" indent="0">
              <a:buNone/>
            </a:pPr>
            <a:r>
              <a:rPr lang="en-GB" b="1" dirty="0"/>
              <a:t>NWB</a:t>
            </a:r>
          </a:p>
          <a:p>
            <a:r>
              <a:rPr lang="en-GB" dirty="0" err="1">
                <a:hlinkClick r:id="rId3"/>
              </a:rPr>
              <a:t>pynwb.behavior</a:t>
            </a:r>
            <a:r>
              <a:rPr lang="en-GB" dirty="0">
                <a:hlinkClick r:id="rId3"/>
              </a:rPr>
              <a:t> module — </a:t>
            </a:r>
            <a:r>
              <a:rPr lang="en-GB" dirty="0" err="1">
                <a:hlinkClick r:id="rId3"/>
              </a:rPr>
              <a:t>PyNWB</a:t>
            </a:r>
            <a:r>
              <a:rPr lang="en-GB" dirty="0">
                <a:hlinkClick r:id="rId3"/>
              </a:rPr>
              <a:t> 3.0.0 documentation</a:t>
            </a:r>
            <a:endParaRPr lang="en-GB" dirty="0"/>
          </a:p>
          <a:p>
            <a:r>
              <a:rPr lang="en-GB" dirty="0"/>
              <a:t>Temporal Alignment: </a:t>
            </a:r>
            <a:r>
              <a:rPr lang="en-GB" dirty="0">
                <a:hlinkClick r:id="rId4"/>
              </a:rPr>
              <a:t>https://github.com/NeurodataWithoutBorders/nwb-schema/issues/677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Temporal Action Segmentation</a:t>
            </a:r>
          </a:p>
          <a:p>
            <a:pPr>
              <a:buFontTx/>
              <a:buChar char="-"/>
            </a:pPr>
            <a:r>
              <a:rPr lang="en-GB" dirty="0"/>
              <a:t>Resources: </a:t>
            </a:r>
            <a:r>
              <a:rPr lang="en-GB" dirty="0">
                <a:hlinkClick r:id="rId5"/>
              </a:rPr>
              <a:t>https://github.com/nus-cvml/awesome-temporal-action-segmentation</a:t>
            </a:r>
            <a:endParaRPr lang="en-GB" dirty="0"/>
          </a:p>
          <a:p>
            <a:pPr>
              <a:buFontTx/>
              <a:buChar char="-"/>
            </a:pPr>
            <a:r>
              <a:rPr lang="en-GB" dirty="0"/>
              <a:t>Case study data format: </a:t>
            </a:r>
            <a:r>
              <a:rPr lang="en-GB" b="0" i="0" dirty="0">
                <a:solidFill>
                  <a:srgbClr val="0563C1"/>
                </a:solidFill>
                <a:effectLst/>
                <a:latin typeface="Monaspace Neon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https://zenodo.org/records/3625992#.Xiv9jGhKhPY)</a:t>
            </a:r>
            <a:endParaRPr lang="en-GB" b="0" i="0" dirty="0">
              <a:solidFill>
                <a:srgbClr val="0563C1"/>
              </a:solidFill>
              <a:effectLst/>
              <a:latin typeface="Monaspace Neon"/>
            </a:endParaRPr>
          </a:p>
          <a:p>
            <a:pPr>
              <a:buFontTx/>
              <a:buChar char="-"/>
            </a:pPr>
            <a:r>
              <a:rPr lang="en-GB" dirty="0"/>
              <a:t>Review: </a:t>
            </a:r>
            <a:r>
              <a:rPr lang="en-GB" dirty="0">
                <a:hlinkClick r:id="rId7"/>
              </a:rPr>
              <a:t>https://ieeexplore.ieee.org/document/10294187</a:t>
            </a:r>
            <a:endParaRPr lang="en-GB" dirty="0">
              <a:solidFill>
                <a:srgbClr val="0563C1"/>
              </a:solidFill>
              <a:latin typeface="Monaspace Neon"/>
            </a:endParaRPr>
          </a:p>
          <a:p>
            <a:pPr marL="0" indent="0">
              <a:buNone/>
            </a:pPr>
            <a:endParaRPr lang="en-GB" b="0" i="0" dirty="0">
              <a:solidFill>
                <a:srgbClr val="1F2328"/>
              </a:solidFill>
              <a:effectLst/>
              <a:latin typeface="Monaspace Neon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70272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22B00-BACC-7A7E-763E-94A79053C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Q&amp;A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5D6C14-398D-091C-D383-81C37E2DC1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39470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FB629-89D7-ECDE-05EA-B528EC151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Extras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A562D5-4E85-B4DC-16C4-E5D43E6591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6600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80C50556-809E-655C-D90E-08617D72B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97" y="-207905"/>
            <a:ext cx="10515600" cy="1325563"/>
          </a:xfrm>
        </p:spPr>
        <p:txBody>
          <a:bodyPr/>
          <a:lstStyle/>
          <a:p>
            <a:r>
              <a:rPr lang="de-DE" dirty="0"/>
              <a:t>Background</a:t>
            </a:r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6D54958-B285-5984-048B-FAE1323BB4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97" y="1714225"/>
            <a:ext cx="4176618" cy="387695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D326E58-8BDB-BDEF-A2E2-D09547093C0F}"/>
              </a:ext>
            </a:extLst>
          </p:cNvPr>
          <p:cNvSpPr txBox="1"/>
          <p:nvPr/>
        </p:nvSpPr>
        <p:spPr>
          <a:xfrm>
            <a:off x="-22219" y="5726077"/>
            <a:ext cx="4505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Master/PhD in Tübingen, Germany</a:t>
            </a:r>
            <a:endParaRPr lang="en-GB" sz="2400" dirty="0"/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A5CEE00D-AA3B-4C39-2662-27A27105DD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8880" y="265450"/>
            <a:ext cx="771633" cy="957631"/>
          </a:xfrm>
          <a:prstGeom prst="rect">
            <a:avLst/>
          </a:prstGeom>
        </p:spPr>
      </p:pic>
      <p:pic>
        <p:nvPicPr>
          <p:cNvPr id="106" name="y">
            <a:hlinkClick r:id="" action="ppaction://media"/>
            <a:extLst>
              <a:ext uri="{FF2B5EF4-FFF2-40B4-BE49-F238E27FC236}">
                <a16:creationId xmlns:a16="http://schemas.microsoft.com/office/drawing/2014/main" id="{EF4FC5F5-5A0E-23B2-A6F6-1694AE6D3C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24420" t="10343" r="37767"/>
          <a:stretch>
            <a:fillRect/>
          </a:stretch>
        </p:blipFill>
        <p:spPr>
          <a:xfrm>
            <a:off x="6104357" y="1714225"/>
            <a:ext cx="3859332" cy="4011852"/>
          </a:xfrm>
          <a:prstGeom prst="rect">
            <a:avLst/>
          </a:prstGeom>
        </p:spPr>
      </p:pic>
      <p:sp>
        <p:nvSpPr>
          <p:cNvPr id="117" name="TextBox 116">
            <a:extLst>
              <a:ext uri="{FF2B5EF4-FFF2-40B4-BE49-F238E27FC236}">
                <a16:creationId xmlns:a16="http://schemas.microsoft.com/office/drawing/2014/main" id="{266D3C77-F800-2BCE-8217-D1BC984D369C}"/>
              </a:ext>
            </a:extLst>
          </p:cNvPr>
          <p:cNvSpPr txBox="1"/>
          <p:nvPr/>
        </p:nvSpPr>
        <p:spPr>
          <a:xfrm>
            <a:off x="6430218" y="5726077"/>
            <a:ext cx="3207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Tool-using carrion crows</a:t>
            </a:r>
            <a:endParaRPr lang="en-GB" sz="2400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60C938D-A077-C0C8-D8A5-5D274E321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9825" y="82216"/>
            <a:ext cx="2059649" cy="205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TextBox 121">
            <a:extLst>
              <a:ext uri="{FF2B5EF4-FFF2-40B4-BE49-F238E27FC236}">
                <a16:creationId xmlns:a16="http://schemas.microsoft.com/office/drawing/2014/main" id="{90448AAA-566B-DB4D-7306-905CE83F8DB9}"/>
              </a:ext>
            </a:extLst>
          </p:cNvPr>
          <p:cNvSpPr txBox="1"/>
          <p:nvPr/>
        </p:nvSpPr>
        <p:spPr>
          <a:xfrm>
            <a:off x="10459965" y="2201153"/>
            <a:ext cx="1199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Moll lab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4096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80" fill="hold"/>
                                        <p:tgtEl>
                                          <p:spTgt spid="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eme girl looking back - Imgflip">
            <a:extLst>
              <a:ext uri="{FF2B5EF4-FFF2-40B4-BE49-F238E27FC236}">
                <a16:creationId xmlns:a16="http://schemas.microsoft.com/office/drawing/2014/main" id="{DDD3B892-9659-FC10-3DCE-6408F5132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04" y="1801275"/>
            <a:ext cx="634365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997149-5DBA-F140-62A5-22D1F6B13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86" y="0"/>
            <a:ext cx="10515600" cy="1325563"/>
          </a:xfrm>
        </p:spPr>
        <p:txBody>
          <a:bodyPr/>
          <a:lstStyle/>
          <a:p>
            <a:r>
              <a:rPr lang="de-DE" dirty="0"/>
              <a:t>Temporal Alignment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46EE22-1E8F-1DFA-0CF2-7E8B4A61D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8121" y="4254287"/>
            <a:ext cx="1758644" cy="8423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6BB92DB-4501-59FA-F169-8B87ED37E3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346" y="3603259"/>
            <a:ext cx="3346205" cy="214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96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A9EDAB-0936-0569-0842-20247503C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36BEF-0DAC-A4AD-5622-4FF60F02A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86" y="0"/>
            <a:ext cx="10515600" cy="1325563"/>
          </a:xfrm>
        </p:spPr>
        <p:txBody>
          <a:bodyPr/>
          <a:lstStyle/>
          <a:p>
            <a:r>
              <a:rPr lang="de-DE" dirty="0"/>
              <a:t>Temporal Alignment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761049-34D2-86DC-BCA4-A20375DCA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748" y="1167847"/>
            <a:ext cx="7817377" cy="3904074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395CC64-8C94-690E-C75F-BC7AF9FB263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82528" y="1052774"/>
          <a:ext cx="1361270" cy="13501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970535" imgH="962731" progId="CorelDraw.Graphic.17">
                  <p:embed/>
                </p:oleObj>
              </mc:Choice>
              <mc:Fallback>
                <p:oleObj name="CorelDRAW" r:id="rId3" imgW="970535" imgH="962731" progId="CorelDraw.Graphic.17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4395CC64-8C94-690E-C75F-BC7AF9FB26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082528" y="1052774"/>
                        <a:ext cx="1361270" cy="13501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9F168A8-2636-B3DA-667D-6D940D482A08}"/>
              </a:ext>
            </a:extLst>
          </p:cNvPr>
          <p:cNvCxnSpPr>
            <a:cxnSpLocks/>
          </p:cNvCxnSpPr>
          <p:nvPr/>
        </p:nvCxnSpPr>
        <p:spPr>
          <a:xfrm flipH="1">
            <a:off x="7596874" y="2085975"/>
            <a:ext cx="1485654" cy="92198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9F158348-37BF-CC00-ADB9-5419D83CED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088" y="5103335"/>
            <a:ext cx="8302096" cy="10239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3194C8F-5E41-F535-6434-056C7579E8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6542" y="3224854"/>
            <a:ext cx="2805458" cy="2340585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D81588E-0806-FA5F-F465-B49309940152}"/>
              </a:ext>
            </a:extLst>
          </p:cNvPr>
          <p:cNvCxnSpPr>
            <a:cxnSpLocks/>
          </p:cNvCxnSpPr>
          <p:nvPr/>
        </p:nvCxnSpPr>
        <p:spPr>
          <a:xfrm flipH="1" flipV="1">
            <a:off x="7701649" y="4216882"/>
            <a:ext cx="1893070" cy="40873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64699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EB965-9BCF-23ED-A2A7-50C82EEC6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0" y="201616"/>
            <a:ext cx="10515600" cy="1325563"/>
          </a:xfrm>
        </p:spPr>
        <p:txBody>
          <a:bodyPr/>
          <a:lstStyle/>
          <a:p>
            <a:r>
              <a:rPr lang="de-DE" dirty="0"/>
              <a:t>Changepoint features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40C35E-26CB-5160-3620-9A6222745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756" y="161734"/>
            <a:ext cx="4172144" cy="40864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DFA7EC-C89B-D3A3-4B80-75FF17AAB6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5919" y="4218186"/>
            <a:ext cx="3926081" cy="2617387"/>
          </a:xfrm>
          <a:prstGeom prst="rect">
            <a:avLst/>
          </a:prstGeom>
        </p:spPr>
      </p:pic>
      <p:pic>
        <p:nvPicPr>
          <p:cNvPr id="1026" name="Picture 2" descr="Changepoints overview">
            <a:extLst>
              <a:ext uri="{FF2B5EF4-FFF2-40B4-BE49-F238E27FC236}">
                <a16:creationId xmlns:a16="http://schemas.microsoft.com/office/drawing/2014/main" id="{B462BD0B-3FD7-53C0-5DFA-23B527792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1563687"/>
            <a:ext cx="7162800" cy="505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3967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4C9C5-D68E-BFA7-0252-1FEF00ECF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Model confidence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1A1CC1-733D-72AF-DB22-7A7BE7D23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801" y="1604608"/>
            <a:ext cx="8754697" cy="507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28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C591C-9F60-0C7F-555C-529B35CAF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988" y="-199652"/>
            <a:ext cx="10515600" cy="1325563"/>
          </a:xfrm>
        </p:spPr>
        <p:txBody>
          <a:bodyPr/>
          <a:lstStyle/>
          <a:p>
            <a:r>
              <a:rPr lang="de-DE" dirty="0"/>
              <a:t>Where it started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0C80E4-AE66-0737-2AE0-91A22516764F}"/>
              </a:ext>
            </a:extLst>
          </p:cNvPr>
          <p:cNvSpPr txBox="1"/>
          <p:nvPr/>
        </p:nvSpPr>
        <p:spPr>
          <a:xfrm>
            <a:off x="6484126" y="4060035"/>
            <a:ext cx="53649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“it wouldn't be the everything-all-at-once that you get from most packages that you see in recent papers”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445E09-2C56-C8BB-BAD9-79D505772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7825" y="1208813"/>
            <a:ext cx="5978494" cy="6584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071F36-EE7C-ECCC-FD21-B7884789B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163" y="4186514"/>
            <a:ext cx="604236" cy="8200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D661F8-4206-020A-A8E7-F5C653B8B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1" y="2214442"/>
            <a:ext cx="4402115" cy="354099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D650696-FFB7-3B9A-537C-B2B5A18F6F3A}"/>
              </a:ext>
            </a:extLst>
          </p:cNvPr>
          <p:cNvSpPr txBox="1"/>
          <p:nvPr/>
        </p:nvSpPr>
        <p:spPr>
          <a:xfrm>
            <a:off x="6482803" y="2117724"/>
            <a:ext cx="45339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0" i="0" dirty="0">
                <a:solidFill>
                  <a:srgbClr val="262626"/>
                </a:solidFill>
                <a:effectLst/>
                <a:latin typeface="Source Sans 3 VF"/>
              </a:rPr>
              <a:t>“I like the idea that emerged here: detect </a:t>
            </a:r>
            <a:r>
              <a:rPr lang="en-GB" sz="2400" b="1" i="0" dirty="0">
                <a:solidFill>
                  <a:srgbClr val="262626"/>
                </a:solidFill>
                <a:effectLst/>
                <a:latin typeface="Source Sans 3 VF"/>
              </a:rPr>
              <a:t>changepoints</a:t>
            </a:r>
            <a:r>
              <a:rPr lang="en-GB" sz="2400" b="0" i="0" dirty="0">
                <a:solidFill>
                  <a:srgbClr val="262626"/>
                </a:solidFill>
                <a:effectLst/>
                <a:latin typeface="Source Sans 3 VF"/>
              </a:rPr>
              <a:t> and use them as starting points for a </a:t>
            </a:r>
            <a:r>
              <a:rPr lang="en-GB" sz="2400" dirty="0">
                <a:solidFill>
                  <a:srgbClr val="262626"/>
                </a:solidFill>
                <a:latin typeface="Source Sans 3 VF"/>
              </a:rPr>
              <a:t> </a:t>
            </a:r>
            <a:r>
              <a:rPr lang="en-GB" sz="2400" b="0" i="0" dirty="0">
                <a:solidFill>
                  <a:srgbClr val="262626"/>
                </a:solidFill>
                <a:effectLst/>
                <a:latin typeface="Source Sans 3 VF"/>
              </a:rPr>
              <a:t>template-matching strategy.”</a:t>
            </a:r>
            <a:endParaRPr lang="en-GB" sz="24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944094C-450A-DFBA-4E65-1F4464C05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473" y="2239888"/>
            <a:ext cx="767603" cy="767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utoShape 4" descr="Image result for zulip symbol chat">
            <a:extLst>
              <a:ext uri="{FF2B5EF4-FFF2-40B4-BE49-F238E27FC236}">
                <a16:creationId xmlns:a16="http://schemas.microsoft.com/office/drawing/2014/main" id="{343C2C4A-C666-BB81-E0C4-1256E1D93AE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92954" y="4805416"/>
            <a:ext cx="48733" cy="4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" name="AutoShape 6" descr="Image result for zulip symbol chat">
            <a:extLst>
              <a:ext uri="{FF2B5EF4-FFF2-40B4-BE49-F238E27FC236}">
                <a16:creationId xmlns:a16="http://schemas.microsoft.com/office/drawing/2014/main" id="{9C4CE212-764F-D32F-36E3-770C1B1405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345354" y="4957816"/>
            <a:ext cx="48733" cy="4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069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719BAB-9A1B-D619-6470-C1882280E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5AD8C-9281-BB67-030F-85D42ECC5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-82676"/>
            <a:ext cx="10515600" cy="1325563"/>
          </a:xfrm>
        </p:spPr>
        <p:txBody>
          <a:bodyPr/>
          <a:lstStyle/>
          <a:p>
            <a:r>
              <a:rPr lang="de-DE" dirty="0"/>
              <a:t>Changepoints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28D0A3-0E85-D184-E0D4-12408DB96221}"/>
              </a:ext>
            </a:extLst>
          </p:cNvPr>
          <p:cNvSpPr txBox="1"/>
          <p:nvPr/>
        </p:nvSpPr>
        <p:spPr>
          <a:xfrm>
            <a:off x="129411" y="6211669"/>
            <a:ext cx="2134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Meyer et al.</a:t>
            </a:r>
            <a:r>
              <a:rPr lang="en-DE" dirty="0"/>
              <a:t>, 1988</a:t>
            </a:r>
          </a:p>
          <a:p>
            <a:r>
              <a:rPr lang="en-GB" dirty="0"/>
              <a:t>Torricelli</a:t>
            </a:r>
            <a:r>
              <a:rPr lang="en-DE" dirty="0"/>
              <a:t> et al., 2022</a:t>
            </a:r>
            <a:endParaRPr lang="en-GB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03D2E71-128B-E5DF-1296-C88001308E50}"/>
              </a:ext>
            </a:extLst>
          </p:cNvPr>
          <p:cNvGrpSpPr/>
          <p:nvPr/>
        </p:nvGrpSpPr>
        <p:grpSpPr>
          <a:xfrm>
            <a:off x="469829" y="1242887"/>
            <a:ext cx="5042491" cy="4761707"/>
            <a:chOff x="327091" y="1539259"/>
            <a:chExt cx="3450225" cy="345021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7492727-27BE-8CB5-E88F-6121743F08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1808" y="1539259"/>
              <a:ext cx="3405508" cy="3450219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2E1831-B809-7C25-4D6D-EBF171F9E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61961" y="4016417"/>
              <a:ext cx="823912" cy="204218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766CEFC-692A-8E59-6940-58CDFD7782EE}"/>
                </a:ext>
              </a:extLst>
            </p:cNvPr>
            <p:cNvSpPr txBox="1"/>
            <p:nvPr/>
          </p:nvSpPr>
          <p:spPr>
            <a:xfrm rot="16200000">
              <a:off x="51614" y="3676520"/>
              <a:ext cx="823912" cy="272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sz="1700" b="1" dirty="0">
                  <a:solidFill>
                    <a:srgbClr val="717171"/>
                  </a:solidFill>
                </a:rPr>
                <a:t>speed</a:t>
              </a:r>
              <a:endParaRPr lang="en-GB" sz="1700" b="1" dirty="0">
                <a:solidFill>
                  <a:srgbClr val="717171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95721AA-0788-9EA1-4B29-E786BEED462E}"/>
              </a:ext>
            </a:extLst>
          </p:cNvPr>
          <p:cNvSpPr txBox="1"/>
          <p:nvPr/>
        </p:nvSpPr>
        <p:spPr>
          <a:xfrm>
            <a:off x="6215749" y="2200302"/>
            <a:ext cx="29851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200" b="1" dirty="0"/>
              <a:t>Correct human labelling</a:t>
            </a:r>
            <a:endParaRPr lang="en-GB" sz="22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CDCA3D-BC7E-5E5C-ECCE-73BC5852AD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4"/>
          <a:stretch>
            <a:fillRect/>
          </a:stretch>
        </p:blipFill>
        <p:spPr>
          <a:xfrm>
            <a:off x="6205350" y="2756246"/>
            <a:ext cx="5357165" cy="194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048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235B4-6793-DD32-6BE0-0FEAF5DA7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Live demo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85683-FFD0-656F-5E95-E2309EC59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Basic navigation/playback</a:t>
            </a:r>
          </a:p>
          <a:p>
            <a:r>
              <a:rPr lang="de-DE" dirty="0"/>
              <a:t>Labelling</a:t>
            </a:r>
          </a:p>
          <a:p>
            <a:r>
              <a:rPr lang="de-DE" dirty="0"/>
              <a:t>Combos</a:t>
            </a:r>
          </a:p>
          <a:p>
            <a:r>
              <a:rPr lang="de-DE" dirty="0"/>
              <a:t>Trial navigation</a:t>
            </a:r>
          </a:p>
          <a:p>
            <a:r>
              <a:rPr lang="de-DE" dirty="0"/>
              <a:t>Label/sequence navigation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9121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CAF6DD-56E1-DE74-CFDC-190D2C6AC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A45F1-5C3B-9E2A-D10D-3BE312F79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988" y="-199652"/>
            <a:ext cx="10515600" cy="1325563"/>
          </a:xfrm>
        </p:spPr>
        <p:txBody>
          <a:bodyPr/>
          <a:lstStyle/>
          <a:p>
            <a:r>
              <a:rPr lang="de-DE" dirty="0"/>
              <a:t>Input/Output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3D79FD-F2DB-1559-EE52-3A0B6E7A7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19" y="841361"/>
            <a:ext cx="9069066" cy="3048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4A0AF1-D205-B6CF-5ED0-E921F87CC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765" y="4261515"/>
            <a:ext cx="7962066" cy="1848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313898-B004-350F-A91B-D391C7866E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1824" y="148310"/>
            <a:ext cx="2510188" cy="65613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69A5FE-7051-7FBF-4E48-CC1A3BB933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21" y="4175778"/>
            <a:ext cx="1390844" cy="201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45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DE84A-E82F-1924-B11D-691A3830B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Beautiful neurons!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F9196C-198B-8E6B-A0B1-2E70CA7CA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806" y="1690688"/>
            <a:ext cx="7318593" cy="46365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4E5D74-ED02-7CA0-E0B5-8636459CE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6793" y="1341598"/>
            <a:ext cx="3124636" cy="5334744"/>
          </a:xfrm>
          <a:prstGeom prst="rect">
            <a:avLst/>
          </a:prstGeom>
        </p:spPr>
      </p:pic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4A582057-A7CD-C8A5-308E-78C1CB9B7F68}"/>
              </a:ext>
            </a:extLst>
          </p:cNvPr>
          <p:cNvSpPr/>
          <p:nvPr/>
        </p:nvSpPr>
        <p:spPr>
          <a:xfrm rot="19461041">
            <a:off x="3093715" y="6105728"/>
            <a:ext cx="298263" cy="438539"/>
          </a:xfrm>
          <a:prstGeom prst="triangl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46F85518-5D0B-A1B1-0F41-F351D11A3193}"/>
              </a:ext>
            </a:extLst>
          </p:cNvPr>
          <p:cNvSpPr/>
          <p:nvPr/>
        </p:nvSpPr>
        <p:spPr>
          <a:xfrm rot="19461041">
            <a:off x="10154417" y="6233820"/>
            <a:ext cx="257175" cy="405580"/>
          </a:xfrm>
          <a:prstGeom prst="triangl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83992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74FF4C-E7D5-D280-6495-6E7638D1F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D84D5-C538-0B27-81BB-736A150DE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988" y="-199652"/>
            <a:ext cx="10515600" cy="1325563"/>
          </a:xfrm>
        </p:spPr>
        <p:txBody>
          <a:bodyPr/>
          <a:lstStyle/>
          <a:p>
            <a:r>
              <a:rPr lang="de-DE" dirty="0"/>
              <a:t>Behavioural segmentation pipelines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45E5D0-D548-F5A0-0331-34350ADB367A}"/>
              </a:ext>
            </a:extLst>
          </p:cNvPr>
          <p:cNvSpPr txBox="1"/>
          <p:nvPr/>
        </p:nvSpPr>
        <p:spPr>
          <a:xfrm>
            <a:off x="8047518" y="2248704"/>
            <a:ext cx="38767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“it wouldn't be the everything-all-at-once that you get from most packages that you see in recent papers”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D6241A-5EE4-5F1A-DB76-623421883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2365" y="1838686"/>
            <a:ext cx="604236" cy="820035"/>
          </a:xfrm>
          <a:prstGeom prst="rect">
            <a:avLst/>
          </a:prstGeom>
        </p:spPr>
      </p:pic>
      <p:sp>
        <p:nvSpPr>
          <p:cNvPr id="5" name="AutoShape 4" descr="Image result for zulip symbol chat">
            <a:extLst>
              <a:ext uri="{FF2B5EF4-FFF2-40B4-BE49-F238E27FC236}">
                <a16:creationId xmlns:a16="http://schemas.microsoft.com/office/drawing/2014/main" id="{3884A6E1-0D56-71F2-3198-D95A34429C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497791" y="1381732"/>
            <a:ext cx="48733" cy="4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6" descr="Image result for zulip symbol chat">
            <a:extLst>
              <a:ext uri="{FF2B5EF4-FFF2-40B4-BE49-F238E27FC236}">
                <a16:creationId xmlns:a16="http://schemas.microsoft.com/office/drawing/2014/main" id="{08CC410B-CBCF-B038-47C2-E5F2ED5297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650191" y="1534132"/>
            <a:ext cx="48733" cy="4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9A87F1-7723-9EE5-5C89-706B9D4BEC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80680"/>
            <a:ext cx="7879429" cy="49534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53BFD5-4791-4E68-1500-251552B17B22}"/>
              </a:ext>
            </a:extLst>
          </p:cNvPr>
          <p:cNvSpPr txBox="1"/>
          <p:nvPr/>
        </p:nvSpPr>
        <p:spPr>
          <a:xfrm>
            <a:off x="129988" y="6134100"/>
            <a:ext cx="27274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/>
              <a:t>Mlost</a:t>
            </a:r>
            <a:r>
              <a:rPr lang="en-GB" sz="2800" dirty="0"/>
              <a:t> et al., 2025</a:t>
            </a:r>
          </a:p>
        </p:txBody>
      </p:sp>
    </p:spTree>
    <p:extLst>
      <p:ext uri="{BB962C8B-B14F-4D97-AF65-F5344CB8AC3E}">
        <p14:creationId xmlns:p14="http://schemas.microsoft.com/office/powerpoint/2010/main" val="421892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060E1-07FC-6946-F60F-1A8A23079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Another pipeline...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E0FE51-EF89-4E6F-043D-24ABC501F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0833" y="3147123"/>
            <a:ext cx="10515600" cy="532511"/>
          </a:xfrm>
        </p:spPr>
        <p:txBody>
          <a:bodyPr>
            <a:normAutofit/>
          </a:bodyPr>
          <a:lstStyle/>
          <a:p>
            <a:r>
              <a:rPr lang="de-DE" sz="3200" dirty="0"/>
              <a:t>For my master thesis, I developed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5166212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398</Words>
  <Application>Microsoft Office PowerPoint</Application>
  <PresentationFormat>Widescreen</PresentationFormat>
  <Paragraphs>96</Paragraphs>
  <Slides>23</Slides>
  <Notes>10</Notes>
  <HiddenSlides>0</HiddenSlides>
  <MMClips>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Monaspace Neon</vt:lpstr>
      <vt:lpstr>Source Sans 3 VF</vt:lpstr>
      <vt:lpstr>Office Theme</vt:lpstr>
      <vt:lpstr>CorelDRAW</vt:lpstr>
      <vt:lpstr>Ethograph</vt:lpstr>
      <vt:lpstr>Background</vt:lpstr>
      <vt:lpstr>Where it started</vt:lpstr>
      <vt:lpstr>Changepoints</vt:lpstr>
      <vt:lpstr>Live demo</vt:lpstr>
      <vt:lpstr>Input/Output</vt:lpstr>
      <vt:lpstr>Beautiful neurons!</vt:lpstr>
      <vt:lpstr>Behavioural segmentation pipelines</vt:lpstr>
      <vt:lpstr>Another pipeline...</vt:lpstr>
      <vt:lpstr>PowerPoint Presentation</vt:lpstr>
      <vt:lpstr>Can we make this  more modular?</vt:lpstr>
      <vt:lpstr>PowerPoint Presentation</vt:lpstr>
      <vt:lpstr>Case study: </vt:lpstr>
      <vt:lpstr>PowerPoint Presentation</vt:lpstr>
      <vt:lpstr>PowerPoint Presentation</vt:lpstr>
      <vt:lpstr>PowerPoint Presentation</vt:lpstr>
      <vt:lpstr>Helpful links</vt:lpstr>
      <vt:lpstr>Q&amp;A</vt:lpstr>
      <vt:lpstr>Extras</vt:lpstr>
      <vt:lpstr>Temporal Alignment</vt:lpstr>
      <vt:lpstr>Temporal Alignment</vt:lpstr>
      <vt:lpstr>Changepoint features</vt:lpstr>
      <vt:lpstr>Model confidence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Akseli Ilmanen</dc:creator>
  <cp:lastModifiedBy>Akseli Ilmanen</cp:lastModifiedBy>
  <cp:revision>1</cp:revision>
  <dcterms:created xsi:type="dcterms:W3CDTF">2026-04-14T18:55:21Z</dcterms:created>
  <dcterms:modified xsi:type="dcterms:W3CDTF">2026-04-18T08:31:47Z</dcterms:modified>
</cp:coreProperties>
</file>